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_rels/slideLayout5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96.xml.rels" ContentType="application/vnd.openxmlformats-package.relationships+xml"/>
  <Override PartName="/ppt/_rels/presentation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presProps.xml" ContentType="application/vnd.openxmlformats-officedocument.presentationml.presPro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10.png" ContentType="image/png"/>
  <Override PartName="/ppt/media/image5.png" ContentType="image/png"/>
  <Override PartName="/ppt/media/image11.png" ContentType="image/png"/>
  <Override PartName="/ppt/media/image6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14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</p:sldIdLst>
  <p:sldSz cx="12188825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54" name="PlaceHolder 5"/>
          <p:cNvSpPr>
            <a:spLocks noGrp="1"/>
          </p:cNvSpPr>
          <p:nvPr>
            <p:ph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/>
          </p:nvPr>
        </p:nvSpPr>
        <p:spPr>
          <a:xfrm>
            <a:off x="431820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/>
          </p:nvPr>
        </p:nvSpPr>
        <p:spPr>
          <a:xfrm>
            <a:off x="802692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59" name="PlaceHolder 5"/>
          <p:cNvSpPr>
            <a:spLocks noGrp="1"/>
          </p:cNvSpPr>
          <p:nvPr>
            <p:ph/>
          </p:nvPr>
        </p:nvSpPr>
        <p:spPr>
          <a:xfrm>
            <a:off x="60912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60" name="PlaceHolder 6"/>
          <p:cNvSpPr>
            <a:spLocks noGrp="1"/>
          </p:cNvSpPr>
          <p:nvPr>
            <p:ph/>
          </p:nvPr>
        </p:nvSpPr>
        <p:spPr>
          <a:xfrm>
            <a:off x="431820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61" name="PlaceHolder 7"/>
          <p:cNvSpPr>
            <a:spLocks noGrp="1"/>
          </p:cNvSpPr>
          <p:nvPr>
            <p:ph/>
          </p:nvPr>
        </p:nvSpPr>
        <p:spPr>
          <a:xfrm>
            <a:off x="802692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A1A37BC-349F-41B6-9361-E11094C433A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38E0B48-790C-4E76-A066-B5AF05670A4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5D5A438-8289-4DA3-A8C7-7626A714C65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D72C73D-A9E9-4D6C-A579-CA7340985D5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B0F3BE1-8076-430D-B426-A3D212CEE91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subTitle"/>
          </p:nvPr>
        </p:nvSpPr>
        <p:spPr>
          <a:xfrm>
            <a:off x="1522440" y="274680"/>
            <a:ext cx="9143640" cy="473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AED85E5-DE22-42E2-A4F3-F56583ADCA4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54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1F82E44-9C05-4B17-B5BE-9B75A62F74A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58" name="PlaceHolder 4"/>
          <p:cNvSpPr>
            <a:spLocks noGrp="1"/>
          </p:cNvSpPr>
          <p:nvPr>
            <p:ph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77C1BB4-1238-49EE-BEDE-A8F910DAEFB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62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9CFC467-ADF2-434E-939C-989998301CD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65" name="PlaceHolder 3"/>
          <p:cNvSpPr>
            <a:spLocks noGrp="1"/>
          </p:cNvSpPr>
          <p:nvPr>
            <p:ph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051286E-22AA-4CE2-80DB-ACC91C9D09E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68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69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70" name="PlaceHolder 5"/>
          <p:cNvSpPr>
            <a:spLocks noGrp="1"/>
          </p:cNvSpPr>
          <p:nvPr>
            <p:ph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9A45860-7B71-4C88-A127-99D54461EE6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72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73" name="PlaceHolder 3"/>
          <p:cNvSpPr>
            <a:spLocks noGrp="1"/>
          </p:cNvSpPr>
          <p:nvPr>
            <p:ph/>
          </p:nvPr>
        </p:nvSpPr>
        <p:spPr>
          <a:xfrm>
            <a:off x="431820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74" name="PlaceHolder 4"/>
          <p:cNvSpPr>
            <a:spLocks noGrp="1"/>
          </p:cNvSpPr>
          <p:nvPr>
            <p:ph/>
          </p:nvPr>
        </p:nvSpPr>
        <p:spPr>
          <a:xfrm>
            <a:off x="802692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75" name="PlaceHolder 5"/>
          <p:cNvSpPr>
            <a:spLocks noGrp="1"/>
          </p:cNvSpPr>
          <p:nvPr>
            <p:ph/>
          </p:nvPr>
        </p:nvSpPr>
        <p:spPr>
          <a:xfrm>
            <a:off x="60912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76" name="PlaceHolder 6"/>
          <p:cNvSpPr>
            <a:spLocks noGrp="1"/>
          </p:cNvSpPr>
          <p:nvPr>
            <p:ph/>
          </p:nvPr>
        </p:nvSpPr>
        <p:spPr>
          <a:xfrm>
            <a:off x="431820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77" name="PlaceHolder 7"/>
          <p:cNvSpPr>
            <a:spLocks noGrp="1"/>
          </p:cNvSpPr>
          <p:nvPr>
            <p:ph/>
          </p:nvPr>
        </p:nvSpPr>
        <p:spPr>
          <a:xfrm>
            <a:off x="802692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2CCFEA5-3B6B-41CB-8B2C-BA605A4A680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E47EF204-4267-476E-85F6-7AC15414F95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08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1C3B152-9E10-4D75-8ABE-B6F91E4B3B9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10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39823DF-8353-43D5-9648-ED686AB1849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12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13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89E45C9-08AC-470C-8B92-B5D657EF558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9F9DACE-DEF2-4B72-8E78-EB4D792A9B2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PlaceHolder 1"/>
          <p:cNvSpPr>
            <a:spLocks noGrp="1"/>
          </p:cNvSpPr>
          <p:nvPr>
            <p:ph type="subTitle"/>
          </p:nvPr>
        </p:nvSpPr>
        <p:spPr>
          <a:xfrm>
            <a:off x="1522440" y="274680"/>
            <a:ext cx="9143640" cy="473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88A8BD7-8E1E-4B96-B8B4-0FC9E009D7A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17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18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19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ECF5F1C-C933-4D58-8BB2-3DBDC30BF8F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21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22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23" name="PlaceHolder 4"/>
          <p:cNvSpPr>
            <a:spLocks noGrp="1"/>
          </p:cNvSpPr>
          <p:nvPr>
            <p:ph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00CB12B-C307-4F36-A30F-D73FBAE04E3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25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26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27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3C223AA-0AF9-4ED3-8A31-7FDB7978A51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29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30" name="PlaceHolder 3"/>
          <p:cNvSpPr>
            <a:spLocks noGrp="1"/>
          </p:cNvSpPr>
          <p:nvPr>
            <p:ph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D962EA9-A47B-4355-B2C1-61816EC354E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32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33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34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35" name="PlaceHolder 5"/>
          <p:cNvSpPr>
            <a:spLocks noGrp="1"/>
          </p:cNvSpPr>
          <p:nvPr>
            <p:ph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3B8963C-7F1B-4636-9FD9-58D2A61E424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38" name="PlaceHolder 3"/>
          <p:cNvSpPr>
            <a:spLocks noGrp="1"/>
          </p:cNvSpPr>
          <p:nvPr>
            <p:ph/>
          </p:nvPr>
        </p:nvSpPr>
        <p:spPr>
          <a:xfrm>
            <a:off x="431820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39" name="PlaceHolder 4"/>
          <p:cNvSpPr>
            <a:spLocks noGrp="1"/>
          </p:cNvSpPr>
          <p:nvPr>
            <p:ph/>
          </p:nvPr>
        </p:nvSpPr>
        <p:spPr>
          <a:xfrm>
            <a:off x="802692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40" name="PlaceHolder 5"/>
          <p:cNvSpPr>
            <a:spLocks noGrp="1"/>
          </p:cNvSpPr>
          <p:nvPr>
            <p:ph/>
          </p:nvPr>
        </p:nvSpPr>
        <p:spPr>
          <a:xfrm>
            <a:off x="60912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41" name="PlaceHolder 6"/>
          <p:cNvSpPr>
            <a:spLocks noGrp="1"/>
          </p:cNvSpPr>
          <p:nvPr>
            <p:ph/>
          </p:nvPr>
        </p:nvSpPr>
        <p:spPr>
          <a:xfrm>
            <a:off x="431820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42" name="PlaceHolder 7"/>
          <p:cNvSpPr>
            <a:spLocks noGrp="1"/>
          </p:cNvSpPr>
          <p:nvPr>
            <p:ph/>
          </p:nvPr>
        </p:nvSpPr>
        <p:spPr>
          <a:xfrm>
            <a:off x="802692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192CD5D-FDF9-44D3-90C8-4B082455E6D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90F3EE17-CBF6-4C35-B3FC-4AD7DDC7129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27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DE97663E-9B8A-4A80-9760-0F1B144C5D6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29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1610A1C-BE99-4718-9B2E-040AFD5C0B1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31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32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445F06E0-2DE4-4427-AFA7-2F50BADA132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48A536A3-F26C-4CC6-8DFE-18C0A3F6A15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PlaceHolder 1"/>
          <p:cNvSpPr>
            <a:spLocks noGrp="1"/>
          </p:cNvSpPr>
          <p:nvPr>
            <p:ph type="subTitle"/>
          </p:nvPr>
        </p:nvSpPr>
        <p:spPr>
          <a:xfrm>
            <a:off x="1522440" y="274680"/>
            <a:ext cx="9143640" cy="473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400AA0BA-0C8C-40BF-A916-BC61EFE6AF3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36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37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38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43EAB28B-699D-4CC4-BE19-13A264E0807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40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41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42" name="PlaceHolder 4"/>
          <p:cNvSpPr>
            <a:spLocks noGrp="1"/>
          </p:cNvSpPr>
          <p:nvPr>
            <p:ph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A774E3A1-800A-4B26-9E3F-23593C68CAE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44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45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46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6F50E0F-021C-456C-9166-F1F1E6121EA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48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49" name="PlaceHolder 3"/>
          <p:cNvSpPr>
            <a:spLocks noGrp="1"/>
          </p:cNvSpPr>
          <p:nvPr>
            <p:ph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8A9443A-9A48-4B3B-842C-EA2F8A5F113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51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52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53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54" name="PlaceHolder 5"/>
          <p:cNvSpPr>
            <a:spLocks noGrp="1"/>
          </p:cNvSpPr>
          <p:nvPr>
            <p:ph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FF0D8D99-5FA0-4E18-A869-292E1B9283E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56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57" name="PlaceHolder 3"/>
          <p:cNvSpPr>
            <a:spLocks noGrp="1"/>
          </p:cNvSpPr>
          <p:nvPr>
            <p:ph/>
          </p:nvPr>
        </p:nvSpPr>
        <p:spPr>
          <a:xfrm>
            <a:off x="431820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58" name="PlaceHolder 4"/>
          <p:cNvSpPr>
            <a:spLocks noGrp="1"/>
          </p:cNvSpPr>
          <p:nvPr>
            <p:ph/>
          </p:nvPr>
        </p:nvSpPr>
        <p:spPr>
          <a:xfrm>
            <a:off x="802692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59" name="PlaceHolder 5"/>
          <p:cNvSpPr>
            <a:spLocks noGrp="1"/>
          </p:cNvSpPr>
          <p:nvPr>
            <p:ph/>
          </p:nvPr>
        </p:nvSpPr>
        <p:spPr>
          <a:xfrm>
            <a:off x="60912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60" name="PlaceHolder 6"/>
          <p:cNvSpPr>
            <a:spLocks noGrp="1"/>
          </p:cNvSpPr>
          <p:nvPr>
            <p:ph/>
          </p:nvPr>
        </p:nvSpPr>
        <p:spPr>
          <a:xfrm>
            <a:off x="431820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61" name="PlaceHolder 7"/>
          <p:cNvSpPr>
            <a:spLocks noGrp="1"/>
          </p:cNvSpPr>
          <p:nvPr>
            <p:ph/>
          </p:nvPr>
        </p:nvSpPr>
        <p:spPr>
          <a:xfrm>
            <a:off x="802692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97A93AAD-323B-4A3D-A0FD-CD42ADF72CA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F9F17F1F-D0F1-4C65-AC5D-FDFA0FF0D46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43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FBDBC1C-7DB0-49BD-81B4-79C18F71768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45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FF0A3CD-F55C-4744-9EAC-882F21002A2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47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48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FEB3541A-3033-485B-A70D-97296A819F0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C02A45EB-A454-4537-8BCF-A0B967895D1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PlaceHolder 1"/>
          <p:cNvSpPr>
            <a:spLocks noGrp="1"/>
          </p:cNvSpPr>
          <p:nvPr>
            <p:ph type="subTitle"/>
          </p:nvPr>
        </p:nvSpPr>
        <p:spPr>
          <a:xfrm>
            <a:off x="1522440" y="274680"/>
            <a:ext cx="9143640" cy="473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B0392A1B-AA2D-4103-A7CA-439D53795A4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52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53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54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B7320D8E-8BA4-4B15-A844-BAC7DD66973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56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57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58" name="PlaceHolder 4"/>
          <p:cNvSpPr>
            <a:spLocks noGrp="1"/>
          </p:cNvSpPr>
          <p:nvPr>
            <p:ph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D0E9DB51-D06A-489B-89D1-712B7059FEB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60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61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62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0DB1E8E6-097C-47C9-BFAC-F3E61C62B0C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64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65" name="PlaceHolder 3"/>
          <p:cNvSpPr>
            <a:spLocks noGrp="1"/>
          </p:cNvSpPr>
          <p:nvPr>
            <p:ph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87309C8-96F6-4E94-8E0A-315C55E91E6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67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68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69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70" name="PlaceHolder 5"/>
          <p:cNvSpPr>
            <a:spLocks noGrp="1"/>
          </p:cNvSpPr>
          <p:nvPr>
            <p:ph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70C53C2D-8F2B-485D-827C-08E7D797E18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subTitle"/>
          </p:nvPr>
        </p:nvSpPr>
        <p:spPr>
          <a:xfrm>
            <a:off x="1522440" y="274680"/>
            <a:ext cx="9143640" cy="473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72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73" name="PlaceHolder 3"/>
          <p:cNvSpPr>
            <a:spLocks noGrp="1"/>
          </p:cNvSpPr>
          <p:nvPr>
            <p:ph/>
          </p:nvPr>
        </p:nvSpPr>
        <p:spPr>
          <a:xfrm>
            <a:off x="431820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74" name="PlaceHolder 4"/>
          <p:cNvSpPr>
            <a:spLocks noGrp="1"/>
          </p:cNvSpPr>
          <p:nvPr>
            <p:ph/>
          </p:nvPr>
        </p:nvSpPr>
        <p:spPr>
          <a:xfrm>
            <a:off x="802692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75" name="PlaceHolder 5"/>
          <p:cNvSpPr>
            <a:spLocks noGrp="1"/>
          </p:cNvSpPr>
          <p:nvPr>
            <p:ph/>
          </p:nvPr>
        </p:nvSpPr>
        <p:spPr>
          <a:xfrm>
            <a:off x="60912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76" name="PlaceHolder 6"/>
          <p:cNvSpPr>
            <a:spLocks noGrp="1"/>
          </p:cNvSpPr>
          <p:nvPr>
            <p:ph/>
          </p:nvPr>
        </p:nvSpPr>
        <p:spPr>
          <a:xfrm>
            <a:off x="431820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77" name="PlaceHolder 7"/>
          <p:cNvSpPr>
            <a:spLocks noGrp="1"/>
          </p:cNvSpPr>
          <p:nvPr>
            <p:ph/>
          </p:nvPr>
        </p:nvSpPr>
        <p:spPr>
          <a:xfrm>
            <a:off x="802692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647DB3D-B916-42AA-A212-FA50CD7EF2D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DDC1622C-085B-4836-935C-8D6A109A390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59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A829A074-F383-4E03-91FB-98BC39468C1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61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F5898A32-E9DD-40BD-BBD6-CCDD9B45A57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63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64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20F73358-4B1A-4BD4-8D55-427E7033383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04A8BE75-414B-4840-93EA-89037206EF0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PlaceHolder 1"/>
          <p:cNvSpPr>
            <a:spLocks noGrp="1"/>
          </p:cNvSpPr>
          <p:nvPr>
            <p:ph type="subTitle"/>
          </p:nvPr>
        </p:nvSpPr>
        <p:spPr>
          <a:xfrm>
            <a:off x="1522440" y="274680"/>
            <a:ext cx="9143640" cy="473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47488CFE-15C3-42E8-B889-FA182B76C01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68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69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70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AB5680B5-F481-4FB4-AAB9-EFBD546015B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72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73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74" name="PlaceHolder 4"/>
          <p:cNvSpPr>
            <a:spLocks noGrp="1"/>
          </p:cNvSpPr>
          <p:nvPr>
            <p:ph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1E896D8C-C775-408E-8003-D0A953F9FB6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76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77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78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15149C2A-CCD7-470B-8E8A-E2D6F6AF60B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80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81" name="PlaceHolder 3"/>
          <p:cNvSpPr>
            <a:spLocks noGrp="1"/>
          </p:cNvSpPr>
          <p:nvPr>
            <p:ph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D7A1AF9D-8363-4DE5-BACD-6BDF052EE73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83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84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85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86" name="PlaceHolder 5"/>
          <p:cNvSpPr>
            <a:spLocks noGrp="1"/>
          </p:cNvSpPr>
          <p:nvPr>
            <p:ph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DE940454-9091-4D11-B86E-492D3B8D2FC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88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89" name="PlaceHolder 3"/>
          <p:cNvSpPr>
            <a:spLocks noGrp="1"/>
          </p:cNvSpPr>
          <p:nvPr>
            <p:ph/>
          </p:nvPr>
        </p:nvSpPr>
        <p:spPr>
          <a:xfrm>
            <a:off x="431820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90" name="PlaceHolder 4"/>
          <p:cNvSpPr>
            <a:spLocks noGrp="1"/>
          </p:cNvSpPr>
          <p:nvPr>
            <p:ph/>
          </p:nvPr>
        </p:nvSpPr>
        <p:spPr>
          <a:xfrm>
            <a:off x="802692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91" name="PlaceHolder 5"/>
          <p:cNvSpPr>
            <a:spLocks noGrp="1"/>
          </p:cNvSpPr>
          <p:nvPr>
            <p:ph/>
          </p:nvPr>
        </p:nvSpPr>
        <p:spPr>
          <a:xfrm>
            <a:off x="60912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92" name="PlaceHolder 6"/>
          <p:cNvSpPr>
            <a:spLocks noGrp="1"/>
          </p:cNvSpPr>
          <p:nvPr>
            <p:ph/>
          </p:nvPr>
        </p:nvSpPr>
        <p:spPr>
          <a:xfrm>
            <a:off x="431820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93" name="PlaceHolder 7"/>
          <p:cNvSpPr>
            <a:spLocks noGrp="1"/>
          </p:cNvSpPr>
          <p:nvPr>
            <p:ph/>
          </p:nvPr>
        </p:nvSpPr>
        <p:spPr>
          <a:xfrm>
            <a:off x="802692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2A552457-61FC-4F29-ADCE-17EC47FE888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6AE2A4CD-09F5-48EB-B4B7-D0FA8B5BAA5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875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7104B2DA-53D7-4F42-A306-CA437D5ABD6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877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16AAE915-59AC-4523-9A6B-E1E7ED5CD1F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879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880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4FF339C1-3F48-4347-9D6F-97355F747B5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207491D6-1202-43C9-AA12-AAE9E28F7A9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PlaceHolder 1"/>
          <p:cNvSpPr>
            <a:spLocks noGrp="1"/>
          </p:cNvSpPr>
          <p:nvPr>
            <p:ph type="subTitle"/>
          </p:nvPr>
        </p:nvSpPr>
        <p:spPr>
          <a:xfrm>
            <a:off x="1522440" y="274680"/>
            <a:ext cx="9143640" cy="473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B2F70534-1E65-478C-9FD2-36F4DFD3651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884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885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886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990979A0-5A11-4514-8CCA-02665EF8940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888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889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890" name="PlaceHolder 4"/>
          <p:cNvSpPr>
            <a:spLocks noGrp="1"/>
          </p:cNvSpPr>
          <p:nvPr>
            <p:ph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BDF0E7C6-F4FE-47DA-8AC4-E683FD456FC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892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893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894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606C982E-7C94-4330-A103-C6303FDFD2A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896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897" name="PlaceHolder 3"/>
          <p:cNvSpPr>
            <a:spLocks noGrp="1"/>
          </p:cNvSpPr>
          <p:nvPr>
            <p:ph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5B17B9A7-3222-4E6A-BFDF-BF92F925F52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899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900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901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902" name="PlaceHolder 5"/>
          <p:cNvSpPr>
            <a:spLocks noGrp="1"/>
          </p:cNvSpPr>
          <p:nvPr>
            <p:ph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0555B9B6-DC7F-4E5E-BEEE-01523471121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904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905" name="PlaceHolder 3"/>
          <p:cNvSpPr>
            <a:spLocks noGrp="1"/>
          </p:cNvSpPr>
          <p:nvPr>
            <p:ph/>
          </p:nvPr>
        </p:nvSpPr>
        <p:spPr>
          <a:xfrm>
            <a:off x="431820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906" name="PlaceHolder 4"/>
          <p:cNvSpPr>
            <a:spLocks noGrp="1"/>
          </p:cNvSpPr>
          <p:nvPr>
            <p:ph/>
          </p:nvPr>
        </p:nvSpPr>
        <p:spPr>
          <a:xfrm>
            <a:off x="802692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907" name="PlaceHolder 5"/>
          <p:cNvSpPr>
            <a:spLocks noGrp="1"/>
          </p:cNvSpPr>
          <p:nvPr>
            <p:ph/>
          </p:nvPr>
        </p:nvSpPr>
        <p:spPr>
          <a:xfrm>
            <a:off x="60912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908" name="PlaceHolder 6"/>
          <p:cNvSpPr>
            <a:spLocks noGrp="1"/>
          </p:cNvSpPr>
          <p:nvPr>
            <p:ph/>
          </p:nvPr>
        </p:nvSpPr>
        <p:spPr>
          <a:xfrm>
            <a:off x="431820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909" name="PlaceHolder 7"/>
          <p:cNvSpPr>
            <a:spLocks noGrp="1"/>
          </p:cNvSpPr>
          <p:nvPr>
            <p:ph/>
          </p:nvPr>
        </p:nvSpPr>
        <p:spPr>
          <a:xfrm>
            <a:off x="802692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376283CA-06C9-496D-B3C2-553B321A9F3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1D95C00B-3890-4641-8A48-9834F300E98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991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C12E9E92-6CA7-4385-9C58-E5DF4AC5990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993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5355FF81-7FE9-4AF0-8EA8-2ABE9E1C84B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995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996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8FB167D3-A3E8-4EEA-A3F7-45699F5A6D3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AD9E746A-7F36-467F-B293-9DD2771CD24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PlaceHolder 1"/>
          <p:cNvSpPr>
            <a:spLocks noGrp="1"/>
          </p:cNvSpPr>
          <p:nvPr>
            <p:ph type="subTitle"/>
          </p:nvPr>
        </p:nvSpPr>
        <p:spPr>
          <a:xfrm>
            <a:off x="1522440" y="274680"/>
            <a:ext cx="9143640" cy="4730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E4854BFF-0C4F-4699-A6C6-B12B6A3DD87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00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01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02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540AF3E3-4A84-4B4C-B1B7-F494E2D974C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04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05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06" name="PlaceHolder 4"/>
          <p:cNvSpPr>
            <a:spLocks noGrp="1"/>
          </p:cNvSpPr>
          <p:nvPr>
            <p:ph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34CB0D0B-C8A8-4889-841B-6832F8E2583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08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09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10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FCFA569E-40D3-4C64-8183-5A728E83C4A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12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13" name="PlaceHolder 3"/>
          <p:cNvSpPr>
            <a:spLocks noGrp="1"/>
          </p:cNvSpPr>
          <p:nvPr>
            <p:ph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64A9A75B-CB01-46C7-9BB2-219D10E0904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15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16" name="PlaceHolder 3"/>
          <p:cNvSpPr>
            <a:spLocks noGrp="1"/>
          </p:cNvSpPr>
          <p:nvPr>
            <p:ph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17" name="PlaceHolder 4"/>
          <p:cNvSpPr>
            <a:spLocks noGrp="1"/>
          </p:cNvSpPr>
          <p:nvPr>
            <p:ph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18" name="PlaceHolder 5"/>
          <p:cNvSpPr>
            <a:spLocks noGrp="1"/>
          </p:cNvSpPr>
          <p:nvPr>
            <p:ph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78E70886-EEF8-4A6F-BF2C-3F7D441DAC5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20" name="PlaceHolder 2"/>
          <p:cNvSpPr>
            <a:spLocks noGrp="1"/>
          </p:cNvSpPr>
          <p:nvPr>
            <p:ph/>
          </p:nvPr>
        </p:nvSpPr>
        <p:spPr>
          <a:xfrm>
            <a:off x="60912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21" name="PlaceHolder 3"/>
          <p:cNvSpPr>
            <a:spLocks noGrp="1"/>
          </p:cNvSpPr>
          <p:nvPr>
            <p:ph/>
          </p:nvPr>
        </p:nvSpPr>
        <p:spPr>
          <a:xfrm>
            <a:off x="431820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22" name="PlaceHolder 4"/>
          <p:cNvSpPr>
            <a:spLocks noGrp="1"/>
          </p:cNvSpPr>
          <p:nvPr>
            <p:ph/>
          </p:nvPr>
        </p:nvSpPr>
        <p:spPr>
          <a:xfrm>
            <a:off x="8026920" y="160452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23" name="PlaceHolder 5"/>
          <p:cNvSpPr>
            <a:spLocks noGrp="1"/>
          </p:cNvSpPr>
          <p:nvPr>
            <p:ph/>
          </p:nvPr>
        </p:nvSpPr>
        <p:spPr>
          <a:xfrm>
            <a:off x="60912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24" name="PlaceHolder 6"/>
          <p:cNvSpPr>
            <a:spLocks noGrp="1"/>
          </p:cNvSpPr>
          <p:nvPr>
            <p:ph/>
          </p:nvPr>
        </p:nvSpPr>
        <p:spPr>
          <a:xfrm>
            <a:off x="431820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25" name="PlaceHolder 7"/>
          <p:cNvSpPr>
            <a:spLocks noGrp="1"/>
          </p:cNvSpPr>
          <p:nvPr>
            <p:ph/>
          </p:nvPr>
        </p:nvSpPr>
        <p:spPr>
          <a:xfrm>
            <a:off x="8026920" y="3682080"/>
            <a:ext cx="353196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25815B2C-19CE-45B0-8B02-D822048A0B48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8.xml"/><Relationship Id="rId9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85.xml"/><Relationship Id="rId4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7.xml"/><Relationship Id="rId6" Type="http://schemas.openxmlformats.org/officeDocument/2006/relationships/slideLayout" Target="../slideLayouts/slideLayout88.xml"/><Relationship Id="rId7" Type="http://schemas.openxmlformats.org/officeDocument/2006/relationships/slideLayout" Target="../slideLayouts/slideLayout89.xml"/><Relationship Id="rId8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4.xml"/><Relationship Id="rId13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2440" y="1905120"/>
            <a:ext cx="9143640" cy="2666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US" sz="5400" spc="-1" strike="noStrike">
                <a:solidFill>
                  <a:srgbClr val="ffffff"/>
                </a:solidFill>
                <a:latin typeface="Consolas"/>
              </a:rPr>
              <a:t>Click to edit Master title style</a:t>
            </a:r>
            <a:endParaRPr b="0" lang="en-US" sz="5400" spc="-1" strike="noStrike">
              <a:solidFill>
                <a:srgbClr val="ffffff"/>
              </a:solidFill>
              <a:latin typeface="Corbel"/>
            </a:endParaRPr>
          </a:p>
        </p:txBody>
      </p:sp>
      <p:grpSp>
        <p:nvGrpSpPr>
          <p:cNvPr id="1" name="line"/>
          <p:cNvGrpSpPr/>
          <p:nvPr/>
        </p:nvGrpSpPr>
        <p:grpSpPr>
          <a:xfrm>
            <a:off x="1584720" y="4724280"/>
            <a:ext cx="8632080" cy="63720"/>
            <a:chOff x="1584720" y="4724280"/>
            <a:chExt cx="8632080" cy="63720"/>
          </a:xfrm>
        </p:grpSpPr>
        <p:sp>
          <p:nvSpPr>
            <p:cNvPr id="2" name="Freeform 5"/>
            <p:cNvSpPr/>
            <p:nvPr/>
          </p:nvSpPr>
          <p:spPr>
            <a:xfrm>
              <a:off x="9984600" y="4750560"/>
              <a:ext cx="232200" cy="7200"/>
            </a:xfrm>
            <a:custGeom>
              <a:avLst/>
              <a:gdLst>
                <a:gd name="textAreaLeft" fmla="*/ 0 w 232200"/>
                <a:gd name="textAreaRight" fmla="*/ 232560 w 232200"/>
                <a:gd name="textAreaTop" fmla="*/ 0 h 7200"/>
                <a:gd name="textAreaBottom" fmla="*/ 7560 h 7200"/>
              </a:gdLst>
              <a:ahLst/>
              <a:rect l="textAreaLeft" t="textAreaTop" r="textAreaRight" b="textAreaBottom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0" bIns="36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" name="Freeform 6"/>
            <p:cNvSpPr/>
            <p:nvPr/>
          </p:nvSpPr>
          <p:spPr>
            <a:xfrm>
              <a:off x="9768600" y="4745160"/>
              <a:ext cx="228960" cy="10440"/>
            </a:xfrm>
            <a:custGeom>
              <a:avLst/>
              <a:gdLst>
                <a:gd name="textAreaLeft" fmla="*/ 0 w 228960"/>
                <a:gd name="textAreaRight" fmla="*/ 229320 w 228960"/>
                <a:gd name="textAreaTop" fmla="*/ 0 h 10440"/>
                <a:gd name="textAreaBottom" fmla="*/ 10800 h 10440"/>
              </a:gdLst>
              <a:ahLst/>
              <a:rect l="textAreaLeft" t="textAreaTop" r="textAreaRight" b="textAreaBottom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5400" bIns="54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" name="Freeform 7"/>
            <p:cNvSpPr/>
            <p:nvPr/>
          </p:nvSpPr>
          <p:spPr>
            <a:xfrm>
              <a:off x="9983520" y="4754880"/>
              <a:ext cx="360" cy="360"/>
            </a:xfrm>
            <a:custGeom>
              <a:avLst/>
              <a:gdLst>
                <a:gd name="textAreaLeft" fmla="*/ 0 w 360"/>
                <a:gd name="textAreaRight" fmla="*/ 720 w 3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" h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" name="Freeform 8"/>
            <p:cNvSpPr/>
            <p:nvPr/>
          </p:nvSpPr>
          <p:spPr>
            <a:xfrm>
              <a:off x="4983480" y="4761000"/>
              <a:ext cx="210600" cy="6120"/>
            </a:xfrm>
            <a:custGeom>
              <a:avLst/>
              <a:gdLst>
                <a:gd name="textAreaLeft" fmla="*/ 0 w 210600"/>
                <a:gd name="textAreaRight" fmla="*/ 210960 w 210600"/>
                <a:gd name="textAreaTop" fmla="*/ 0 h 6120"/>
                <a:gd name="textAreaBottom" fmla="*/ 6480 h 6120"/>
              </a:gdLst>
              <a:ahLst/>
              <a:rect l="textAreaLeft" t="textAreaTop" r="textAreaRight" b="textAreaBottom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240" bIns="324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" name="Freeform 9"/>
            <p:cNvSpPr/>
            <p:nvPr/>
          </p:nvSpPr>
          <p:spPr>
            <a:xfrm>
              <a:off x="1814760" y="4763160"/>
              <a:ext cx="22320" cy="1080"/>
            </a:xfrm>
            <a:custGeom>
              <a:avLst/>
              <a:gdLst>
                <a:gd name="textAreaLeft" fmla="*/ 0 w 22320"/>
                <a:gd name="textAreaRight" fmla="*/ 22680 w 2232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" name="Freeform 10"/>
            <p:cNvSpPr/>
            <p:nvPr/>
          </p:nvSpPr>
          <p:spPr>
            <a:xfrm>
              <a:off x="4928400" y="4769280"/>
              <a:ext cx="31320" cy="1440"/>
            </a:xfrm>
            <a:custGeom>
              <a:avLst/>
              <a:gdLst>
                <a:gd name="textAreaLeft" fmla="*/ 0 w 31320"/>
                <a:gd name="textAreaRight" fmla="*/ 31680 w 3132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" name="Freeform 11"/>
            <p:cNvSpPr/>
            <p:nvPr/>
          </p:nvSpPr>
          <p:spPr>
            <a:xfrm>
              <a:off x="5164560" y="4739760"/>
              <a:ext cx="13680" cy="1080"/>
            </a:xfrm>
            <a:custGeom>
              <a:avLst/>
              <a:gdLst>
                <a:gd name="textAreaLeft" fmla="*/ 0 w 13680"/>
                <a:gd name="textAreaRight" fmla="*/ 14040 w 1368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" name="Freeform 12"/>
            <p:cNvSpPr/>
            <p:nvPr/>
          </p:nvSpPr>
          <p:spPr>
            <a:xfrm>
              <a:off x="4233600" y="4777560"/>
              <a:ext cx="9720" cy="360"/>
            </a:xfrm>
            <a:custGeom>
              <a:avLst/>
              <a:gdLst>
                <a:gd name="textAreaLeft" fmla="*/ 0 w 9720"/>
                <a:gd name="textAreaRight" fmla="*/ 10080 w 97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1" h="0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0" name="Freeform 13"/>
            <p:cNvSpPr/>
            <p:nvPr/>
          </p:nvSpPr>
          <p:spPr>
            <a:xfrm>
              <a:off x="5441040" y="4728240"/>
              <a:ext cx="164160" cy="7920"/>
            </a:xfrm>
            <a:custGeom>
              <a:avLst/>
              <a:gdLst>
                <a:gd name="textAreaLeft" fmla="*/ 0 w 164160"/>
                <a:gd name="textAreaRight" fmla="*/ 164520 w 164160"/>
                <a:gd name="textAreaTop" fmla="*/ 0 h 7920"/>
                <a:gd name="textAreaBottom" fmla="*/ 8280 h 7920"/>
              </a:gdLst>
              <a:ahLst/>
              <a:rect l="textAreaLeft" t="textAreaTop" r="textAreaRight" b="textAreaBottom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960" bIns="39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1" name="Freeform 14"/>
            <p:cNvSpPr/>
            <p:nvPr/>
          </p:nvSpPr>
          <p:spPr>
            <a:xfrm>
              <a:off x="2793240" y="4750560"/>
              <a:ext cx="360" cy="360"/>
            </a:xfrm>
            <a:custGeom>
              <a:avLst/>
              <a:gdLst>
                <a:gd name="textAreaLeft" fmla="*/ 0 w 360"/>
                <a:gd name="textAreaRight" fmla="*/ 720 w 3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" h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2" name="Freeform 15"/>
            <p:cNvSpPr/>
            <p:nvPr/>
          </p:nvSpPr>
          <p:spPr>
            <a:xfrm>
              <a:off x="2794320" y="4749840"/>
              <a:ext cx="17640" cy="360"/>
            </a:xfrm>
            <a:custGeom>
              <a:avLst/>
              <a:gdLst>
                <a:gd name="textAreaLeft" fmla="*/ 0 w 17640"/>
                <a:gd name="textAreaRight" fmla="*/ 18000 w 1764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3" name="Freeform 16"/>
            <p:cNvSpPr/>
            <p:nvPr/>
          </p:nvSpPr>
          <p:spPr>
            <a:xfrm>
              <a:off x="4959720" y="4767480"/>
              <a:ext cx="23400" cy="1440"/>
            </a:xfrm>
            <a:custGeom>
              <a:avLst/>
              <a:gdLst>
                <a:gd name="textAreaLeft" fmla="*/ 0 w 23400"/>
                <a:gd name="textAreaRight" fmla="*/ 23760 w 2340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4" name="Freeform 17"/>
            <p:cNvSpPr/>
            <p:nvPr/>
          </p:nvSpPr>
          <p:spPr>
            <a:xfrm>
              <a:off x="5025240" y="4760640"/>
              <a:ext cx="80640" cy="1440"/>
            </a:xfrm>
            <a:custGeom>
              <a:avLst/>
              <a:gdLst>
                <a:gd name="textAreaLeft" fmla="*/ 0 w 80640"/>
                <a:gd name="textAreaRight" fmla="*/ 81000 w 8064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5" name="Freeform 18"/>
            <p:cNvSpPr/>
            <p:nvPr/>
          </p:nvSpPr>
          <p:spPr>
            <a:xfrm>
              <a:off x="3979800" y="4766760"/>
              <a:ext cx="948240" cy="19800"/>
            </a:xfrm>
            <a:custGeom>
              <a:avLst/>
              <a:gdLst>
                <a:gd name="textAreaLeft" fmla="*/ 0 w 948240"/>
                <a:gd name="textAreaRight" fmla="*/ 948600 w 948240"/>
                <a:gd name="textAreaTop" fmla="*/ 0 h 19800"/>
                <a:gd name="textAreaBottom" fmla="*/ 20160 h 19800"/>
              </a:gdLst>
              <a:ahLst/>
              <a:rect l="textAreaLeft" t="textAreaTop" r="textAreaRight" b="textAreaBottom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080" bIns="10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6" name="Freeform 19"/>
            <p:cNvSpPr/>
            <p:nvPr/>
          </p:nvSpPr>
          <p:spPr>
            <a:xfrm>
              <a:off x="4614840" y="4771800"/>
              <a:ext cx="9720" cy="360"/>
            </a:xfrm>
            <a:custGeom>
              <a:avLst/>
              <a:gdLst>
                <a:gd name="textAreaLeft" fmla="*/ 0 w 9720"/>
                <a:gd name="textAreaRight" fmla="*/ 10080 w 97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0" h="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7" name="Freeform 20"/>
            <p:cNvSpPr/>
            <p:nvPr/>
          </p:nvSpPr>
          <p:spPr>
            <a:xfrm>
              <a:off x="4433760" y="4775040"/>
              <a:ext cx="10800" cy="360"/>
            </a:xfrm>
            <a:custGeom>
              <a:avLst/>
              <a:gdLst>
                <a:gd name="textAreaLeft" fmla="*/ 0 w 10800"/>
                <a:gd name="textAreaRight" fmla="*/ 11160 w 108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2" h="0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8" name="Freeform 21"/>
            <p:cNvSpPr/>
            <p:nvPr/>
          </p:nvSpPr>
          <p:spPr>
            <a:xfrm>
              <a:off x="4940280" y="4762440"/>
              <a:ext cx="22320" cy="360"/>
            </a:xfrm>
            <a:custGeom>
              <a:avLst/>
              <a:gdLst>
                <a:gd name="textAreaLeft" fmla="*/ 0 w 22320"/>
                <a:gd name="textAreaRight" fmla="*/ 22680 w 223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9" name="Freeform 22"/>
            <p:cNvSpPr/>
            <p:nvPr/>
          </p:nvSpPr>
          <p:spPr>
            <a:xfrm>
              <a:off x="4963680" y="4766760"/>
              <a:ext cx="9000" cy="360"/>
            </a:xfrm>
            <a:custGeom>
              <a:avLst/>
              <a:gdLst>
                <a:gd name="textAreaLeft" fmla="*/ 0 w 9000"/>
                <a:gd name="textAreaRight" fmla="*/ 9360 w 90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0" name="Freeform 23"/>
            <p:cNvSpPr/>
            <p:nvPr/>
          </p:nvSpPr>
          <p:spPr>
            <a:xfrm>
              <a:off x="3857760" y="4763160"/>
              <a:ext cx="11520" cy="1080"/>
            </a:xfrm>
            <a:custGeom>
              <a:avLst/>
              <a:gdLst>
                <a:gd name="textAreaLeft" fmla="*/ 0 w 11520"/>
                <a:gd name="textAreaRight" fmla="*/ 11880 w 1152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1" name="Freeform 24"/>
            <p:cNvSpPr/>
            <p:nvPr/>
          </p:nvSpPr>
          <p:spPr>
            <a:xfrm>
              <a:off x="4120200" y="4767480"/>
              <a:ext cx="533880" cy="7920"/>
            </a:xfrm>
            <a:custGeom>
              <a:avLst/>
              <a:gdLst>
                <a:gd name="textAreaLeft" fmla="*/ 0 w 533880"/>
                <a:gd name="textAreaRight" fmla="*/ 534240 w 533880"/>
                <a:gd name="textAreaTop" fmla="*/ 0 h 7920"/>
                <a:gd name="textAreaBottom" fmla="*/ 8280 h 7920"/>
              </a:gdLst>
              <a:ahLst/>
              <a:rect l="textAreaLeft" t="textAreaTop" r="textAreaRight" b="textAreaBottom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960" bIns="39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2" name="Freeform 25"/>
            <p:cNvSpPr/>
            <p:nvPr/>
          </p:nvSpPr>
          <p:spPr>
            <a:xfrm>
              <a:off x="4862880" y="4764240"/>
              <a:ext cx="8280" cy="360"/>
            </a:xfrm>
            <a:custGeom>
              <a:avLst/>
              <a:gdLst>
                <a:gd name="textAreaLeft" fmla="*/ 0 w 8280"/>
                <a:gd name="textAreaRight" fmla="*/ 8640 w 828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9" h="0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3" name="Freeform 26"/>
            <p:cNvSpPr/>
            <p:nvPr/>
          </p:nvSpPr>
          <p:spPr>
            <a:xfrm>
              <a:off x="4884120" y="4769280"/>
              <a:ext cx="524160" cy="12240"/>
            </a:xfrm>
            <a:custGeom>
              <a:avLst/>
              <a:gdLst>
                <a:gd name="textAreaLeft" fmla="*/ 0 w 524160"/>
                <a:gd name="textAreaRight" fmla="*/ 524520 w 524160"/>
                <a:gd name="textAreaTop" fmla="*/ 0 h 12240"/>
                <a:gd name="textAreaBottom" fmla="*/ 12600 h 12240"/>
              </a:gdLst>
              <a:ahLst/>
              <a:rect l="textAreaLeft" t="textAreaTop" r="textAreaRight" b="textAreaBottom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6120" bIns="61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4" name="Freeform 27"/>
            <p:cNvSpPr/>
            <p:nvPr/>
          </p:nvSpPr>
          <p:spPr>
            <a:xfrm>
              <a:off x="9469080" y="4745880"/>
              <a:ext cx="9000" cy="1080"/>
            </a:xfrm>
            <a:custGeom>
              <a:avLst/>
              <a:gdLst>
                <a:gd name="textAreaLeft" fmla="*/ 0 w 9000"/>
                <a:gd name="textAreaRight" fmla="*/ 9360 w 900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5" name="Freeform 28"/>
            <p:cNvSpPr/>
            <p:nvPr/>
          </p:nvSpPr>
          <p:spPr>
            <a:xfrm>
              <a:off x="6593760" y="4739760"/>
              <a:ext cx="18720" cy="36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0" h="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6" name="Freeform 29"/>
            <p:cNvSpPr/>
            <p:nvPr/>
          </p:nvSpPr>
          <p:spPr>
            <a:xfrm>
              <a:off x="7015320" y="4728240"/>
              <a:ext cx="26280" cy="360"/>
            </a:xfrm>
            <a:custGeom>
              <a:avLst/>
              <a:gdLst>
                <a:gd name="textAreaLeft" fmla="*/ 0 w 26280"/>
                <a:gd name="textAreaRight" fmla="*/ 26640 w 2628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7" name="Freeform 30"/>
            <p:cNvSpPr/>
            <p:nvPr/>
          </p:nvSpPr>
          <p:spPr>
            <a:xfrm>
              <a:off x="9240840" y="4745160"/>
              <a:ext cx="4320" cy="36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5" h="0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8" name="Freeform 31"/>
            <p:cNvSpPr/>
            <p:nvPr/>
          </p:nvSpPr>
          <p:spPr>
            <a:xfrm>
              <a:off x="7859880" y="4737240"/>
              <a:ext cx="14760" cy="360"/>
            </a:xfrm>
            <a:custGeom>
              <a:avLst/>
              <a:gdLst>
                <a:gd name="textAreaLeft" fmla="*/ 0 w 14760"/>
                <a:gd name="textAreaRight" fmla="*/ 15120 w 147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6" h="0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9" name="Freeform 32"/>
            <p:cNvSpPr/>
            <p:nvPr/>
          </p:nvSpPr>
          <p:spPr>
            <a:xfrm>
              <a:off x="7009560" y="4728960"/>
              <a:ext cx="4320" cy="36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5" h="0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0" name="Freeform 33"/>
            <p:cNvSpPr/>
            <p:nvPr/>
          </p:nvSpPr>
          <p:spPr>
            <a:xfrm>
              <a:off x="6395040" y="4730760"/>
              <a:ext cx="12240" cy="360"/>
            </a:xfrm>
            <a:custGeom>
              <a:avLst/>
              <a:gdLst>
                <a:gd name="textAreaLeft" fmla="*/ 0 w 12240"/>
                <a:gd name="textAreaRight" fmla="*/ 12600 w 1224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3" h="0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1" name="Freeform 34"/>
            <p:cNvSpPr/>
            <p:nvPr/>
          </p:nvSpPr>
          <p:spPr>
            <a:xfrm>
              <a:off x="6422760" y="4739040"/>
              <a:ext cx="11520" cy="360"/>
            </a:xfrm>
            <a:custGeom>
              <a:avLst/>
              <a:gdLst>
                <a:gd name="textAreaLeft" fmla="*/ 0 w 11520"/>
                <a:gd name="textAreaRight" fmla="*/ 11880 w 115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2" name="Freeform 35"/>
            <p:cNvSpPr/>
            <p:nvPr/>
          </p:nvSpPr>
          <p:spPr>
            <a:xfrm>
              <a:off x="5760360" y="4734360"/>
              <a:ext cx="24840" cy="360"/>
            </a:xfrm>
            <a:custGeom>
              <a:avLst/>
              <a:gdLst>
                <a:gd name="textAreaLeft" fmla="*/ 0 w 24840"/>
                <a:gd name="textAreaRight" fmla="*/ 25200 w 2484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6" h="0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3" name="Freeform 36"/>
            <p:cNvSpPr/>
            <p:nvPr/>
          </p:nvSpPr>
          <p:spPr>
            <a:xfrm>
              <a:off x="6363720" y="4737240"/>
              <a:ext cx="4320" cy="108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4" name="Freeform 37"/>
            <p:cNvSpPr/>
            <p:nvPr/>
          </p:nvSpPr>
          <p:spPr>
            <a:xfrm>
              <a:off x="9627480" y="4756680"/>
              <a:ext cx="2880" cy="360"/>
            </a:xfrm>
            <a:custGeom>
              <a:avLst/>
              <a:gdLst>
                <a:gd name="textAreaLeft" fmla="*/ 0 w 2880"/>
                <a:gd name="textAreaRight" fmla="*/ 3240 w 288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3" h="0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5" name="Freeform 38"/>
            <p:cNvSpPr/>
            <p:nvPr/>
          </p:nvSpPr>
          <p:spPr>
            <a:xfrm>
              <a:off x="9691200" y="4752360"/>
              <a:ext cx="22320" cy="360"/>
            </a:xfrm>
            <a:custGeom>
              <a:avLst/>
              <a:gdLst>
                <a:gd name="textAreaLeft" fmla="*/ 0 w 22320"/>
                <a:gd name="textAreaRight" fmla="*/ 22680 w 223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4" h="0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6" name="Freeform 39"/>
            <p:cNvSpPr/>
            <p:nvPr/>
          </p:nvSpPr>
          <p:spPr>
            <a:xfrm>
              <a:off x="8226720" y="4741560"/>
              <a:ext cx="27360" cy="1440"/>
            </a:xfrm>
            <a:custGeom>
              <a:avLst/>
              <a:gdLst>
                <a:gd name="textAreaLeft" fmla="*/ 0 w 27360"/>
                <a:gd name="textAreaRight" fmla="*/ 27720 w 2736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7" name="Freeform 40"/>
            <p:cNvSpPr/>
            <p:nvPr/>
          </p:nvSpPr>
          <p:spPr>
            <a:xfrm>
              <a:off x="9504000" y="4773960"/>
              <a:ext cx="16920" cy="1080"/>
            </a:xfrm>
            <a:custGeom>
              <a:avLst/>
              <a:gdLst>
                <a:gd name="textAreaLeft" fmla="*/ 0 w 16920"/>
                <a:gd name="textAreaRight" fmla="*/ 17280 w 1692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8" name="Freeform 41"/>
            <p:cNvSpPr/>
            <p:nvPr/>
          </p:nvSpPr>
          <p:spPr>
            <a:xfrm>
              <a:off x="9521280" y="4773240"/>
              <a:ext cx="12240" cy="360"/>
            </a:xfrm>
            <a:custGeom>
              <a:avLst/>
              <a:gdLst>
                <a:gd name="textAreaLeft" fmla="*/ 0 w 12240"/>
                <a:gd name="textAreaRight" fmla="*/ 12600 w 1224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9" name="Freeform 42"/>
            <p:cNvSpPr/>
            <p:nvPr/>
          </p:nvSpPr>
          <p:spPr>
            <a:xfrm>
              <a:off x="8048880" y="4766760"/>
              <a:ext cx="7560" cy="360"/>
            </a:xfrm>
            <a:custGeom>
              <a:avLst/>
              <a:gdLst>
                <a:gd name="textAreaLeft" fmla="*/ 0 w 7560"/>
                <a:gd name="textAreaRight" fmla="*/ 7920 w 75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0" name="Freeform 43"/>
            <p:cNvSpPr/>
            <p:nvPr/>
          </p:nvSpPr>
          <p:spPr>
            <a:xfrm>
              <a:off x="9633960" y="4744080"/>
              <a:ext cx="225000" cy="9000"/>
            </a:xfrm>
            <a:custGeom>
              <a:avLst/>
              <a:gdLst>
                <a:gd name="textAreaLeft" fmla="*/ 0 w 225000"/>
                <a:gd name="textAreaRight" fmla="*/ 225360 w 225000"/>
                <a:gd name="textAreaTop" fmla="*/ 0 h 9000"/>
                <a:gd name="textAreaBottom" fmla="*/ 9360 h 9000"/>
              </a:gdLst>
              <a:ahLst/>
              <a:rect l="textAreaLeft" t="textAreaTop" r="textAreaRight" b="textAreaBottom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680" bIns="46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1" name="Freeform 44"/>
            <p:cNvSpPr/>
            <p:nvPr/>
          </p:nvSpPr>
          <p:spPr>
            <a:xfrm>
              <a:off x="9669960" y="4769280"/>
              <a:ext cx="4320" cy="36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5" h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2" name="Freeform 45"/>
            <p:cNvSpPr/>
            <p:nvPr/>
          </p:nvSpPr>
          <p:spPr>
            <a:xfrm>
              <a:off x="5782320" y="4773960"/>
              <a:ext cx="8280" cy="1080"/>
            </a:xfrm>
            <a:custGeom>
              <a:avLst/>
              <a:gdLst>
                <a:gd name="textAreaLeft" fmla="*/ 0 w 8280"/>
                <a:gd name="textAreaRight" fmla="*/ 8640 w 828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3" name="Freeform 46"/>
            <p:cNvSpPr/>
            <p:nvPr/>
          </p:nvSpPr>
          <p:spPr>
            <a:xfrm>
              <a:off x="9614880" y="4759200"/>
              <a:ext cx="360" cy="360"/>
            </a:xfrm>
            <a:custGeom>
              <a:avLst/>
              <a:gdLst>
                <a:gd name="textAreaLeft" fmla="*/ 0 w 360"/>
                <a:gd name="textAreaRight" fmla="*/ 720 w 3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0" h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4" name="Freeform 47"/>
            <p:cNvSpPr/>
            <p:nvPr/>
          </p:nvSpPr>
          <p:spPr>
            <a:xfrm>
              <a:off x="5983920" y="4773960"/>
              <a:ext cx="2160" cy="360"/>
            </a:xfrm>
            <a:custGeom>
              <a:avLst/>
              <a:gdLst>
                <a:gd name="textAreaLeft" fmla="*/ 0 w 2160"/>
                <a:gd name="textAreaRight" fmla="*/ 2520 w 21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" h="0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5" name="Freeform 48"/>
            <p:cNvSpPr/>
            <p:nvPr/>
          </p:nvSpPr>
          <p:spPr>
            <a:xfrm>
              <a:off x="6032880" y="4730760"/>
              <a:ext cx="4320" cy="108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6" name="Freeform 49"/>
            <p:cNvSpPr/>
            <p:nvPr/>
          </p:nvSpPr>
          <p:spPr>
            <a:xfrm>
              <a:off x="5986440" y="4773960"/>
              <a:ext cx="360" cy="360"/>
            </a:xfrm>
            <a:custGeom>
              <a:avLst/>
              <a:gdLst>
                <a:gd name="textAreaLeft" fmla="*/ 0 w 360"/>
                <a:gd name="textAreaRight" fmla="*/ 720 w 3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0" h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7" name="Freeform 50"/>
            <p:cNvSpPr/>
            <p:nvPr/>
          </p:nvSpPr>
          <p:spPr>
            <a:xfrm>
              <a:off x="6927120" y="4764960"/>
              <a:ext cx="9000" cy="360"/>
            </a:xfrm>
            <a:custGeom>
              <a:avLst/>
              <a:gdLst>
                <a:gd name="textAreaLeft" fmla="*/ 0 w 9000"/>
                <a:gd name="textAreaRight" fmla="*/ 9360 w 90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8" name="Freeform 51"/>
            <p:cNvSpPr/>
            <p:nvPr/>
          </p:nvSpPr>
          <p:spPr>
            <a:xfrm>
              <a:off x="6745680" y="4762440"/>
              <a:ext cx="2880" cy="360"/>
            </a:xfrm>
            <a:custGeom>
              <a:avLst/>
              <a:gdLst>
                <a:gd name="textAreaLeft" fmla="*/ 0 w 2880"/>
                <a:gd name="textAreaRight" fmla="*/ 3240 w 288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3" h="0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9" name="Freeform 52"/>
            <p:cNvSpPr/>
            <p:nvPr/>
          </p:nvSpPr>
          <p:spPr>
            <a:xfrm>
              <a:off x="8160840" y="4733280"/>
              <a:ext cx="21600" cy="360"/>
            </a:xfrm>
            <a:custGeom>
              <a:avLst/>
              <a:gdLst>
                <a:gd name="textAreaLeft" fmla="*/ 0 w 21600"/>
                <a:gd name="textAreaRight" fmla="*/ 21960 w 216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3" h="0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0" name="Freeform 53"/>
            <p:cNvSpPr/>
            <p:nvPr/>
          </p:nvSpPr>
          <p:spPr>
            <a:xfrm>
              <a:off x="5975280" y="4773960"/>
              <a:ext cx="8280" cy="1080"/>
            </a:xfrm>
            <a:custGeom>
              <a:avLst/>
              <a:gdLst>
                <a:gd name="textAreaLeft" fmla="*/ 0 w 8280"/>
                <a:gd name="textAreaRight" fmla="*/ 8640 w 828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1" name="Freeform 54"/>
            <p:cNvSpPr/>
            <p:nvPr/>
          </p:nvSpPr>
          <p:spPr>
            <a:xfrm>
              <a:off x="7216920" y="4754880"/>
              <a:ext cx="5040" cy="1080"/>
            </a:xfrm>
            <a:custGeom>
              <a:avLst/>
              <a:gdLst>
                <a:gd name="textAreaLeft" fmla="*/ 0 w 5040"/>
                <a:gd name="textAreaRight" fmla="*/ 5400 w 504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2" name="Freeform 55"/>
            <p:cNvSpPr/>
            <p:nvPr/>
          </p:nvSpPr>
          <p:spPr>
            <a:xfrm>
              <a:off x="7188480" y="4752360"/>
              <a:ext cx="232200" cy="6120"/>
            </a:xfrm>
            <a:custGeom>
              <a:avLst/>
              <a:gdLst>
                <a:gd name="textAreaLeft" fmla="*/ 0 w 232200"/>
                <a:gd name="textAreaRight" fmla="*/ 232560 w 232200"/>
                <a:gd name="textAreaTop" fmla="*/ 0 h 6120"/>
                <a:gd name="textAreaBottom" fmla="*/ 6480 h 6120"/>
              </a:gdLst>
              <a:ahLst/>
              <a:rect l="textAreaLeft" t="textAreaTop" r="textAreaRight" b="textAreaBottom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240" bIns="324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3" name="Freeform 56"/>
            <p:cNvSpPr/>
            <p:nvPr/>
          </p:nvSpPr>
          <p:spPr>
            <a:xfrm>
              <a:off x="7300440" y="4758120"/>
              <a:ext cx="12960" cy="360"/>
            </a:xfrm>
            <a:custGeom>
              <a:avLst/>
              <a:gdLst>
                <a:gd name="textAreaLeft" fmla="*/ 0 w 12960"/>
                <a:gd name="textAreaRight" fmla="*/ 13320 w 129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4" h="0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4" name="Freeform 57"/>
            <p:cNvSpPr/>
            <p:nvPr/>
          </p:nvSpPr>
          <p:spPr>
            <a:xfrm>
              <a:off x="7655760" y="4760640"/>
              <a:ext cx="15480" cy="360"/>
            </a:xfrm>
            <a:custGeom>
              <a:avLst/>
              <a:gdLst>
                <a:gd name="textAreaLeft" fmla="*/ 0 w 15480"/>
                <a:gd name="textAreaRight" fmla="*/ 15840 w 1548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5" name="Freeform 58"/>
            <p:cNvSpPr/>
            <p:nvPr/>
          </p:nvSpPr>
          <p:spPr>
            <a:xfrm>
              <a:off x="5148000" y="4760640"/>
              <a:ext cx="50040" cy="1440"/>
            </a:xfrm>
            <a:custGeom>
              <a:avLst/>
              <a:gdLst>
                <a:gd name="textAreaLeft" fmla="*/ 0 w 50040"/>
                <a:gd name="textAreaRight" fmla="*/ 50400 w 5004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6" name="Freeform 59"/>
            <p:cNvSpPr/>
            <p:nvPr/>
          </p:nvSpPr>
          <p:spPr>
            <a:xfrm>
              <a:off x="8568720" y="4754160"/>
              <a:ext cx="20160" cy="360"/>
            </a:xfrm>
            <a:custGeom>
              <a:avLst/>
              <a:gdLst>
                <a:gd name="textAreaLeft" fmla="*/ 0 w 20160"/>
                <a:gd name="textAreaRight" fmla="*/ 20520 w 201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1" h="0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7" name="Freeform 60"/>
            <p:cNvSpPr/>
            <p:nvPr/>
          </p:nvSpPr>
          <p:spPr>
            <a:xfrm>
              <a:off x="7358040" y="4752360"/>
              <a:ext cx="14760" cy="1080"/>
            </a:xfrm>
            <a:custGeom>
              <a:avLst/>
              <a:gdLst>
                <a:gd name="textAreaLeft" fmla="*/ 0 w 14760"/>
                <a:gd name="textAreaRight" fmla="*/ 15120 w 1476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8" name="Freeform 61"/>
            <p:cNvSpPr/>
            <p:nvPr/>
          </p:nvSpPr>
          <p:spPr>
            <a:xfrm>
              <a:off x="8591760" y="4758120"/>
              <a:ext cx="57240" cy="1080"/>
            </a:xfrm>
            <a:custGeom>
              <a:avLst/>
              <a:gdLst>
                <a:gd name="textAreaLeft" fmla="*/ 0 w 57240"/>
                <a:gd name="textAreaRight" fmla="*/ 57600 w 5724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9" name="Freeform 62"/>
            <p:cNvSpPr/>
            <p:nvPr/>
          </p:nvSpPr>
          <p:spPr>
            <a:xfrm>
              <a:off x="8649000" y="4758480"/>
              <a:ext cx="360" cy="360"/>
            </a:xfrm>
            <a:custGeom>
              <a:avLst/>
              <a:gdLst>
                <a:gd name="textAreaLeft" fmla="*/ 0 w 360"/>
                <a:gd name="textAreaRight" fmla="*/ 720 w 3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" h="0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0" name="Freeform 63"/>
            <p:cNvSpPr/>
            <p:nvPr/>
          </p:nvSpPr>
          <p:spPr>
            <a:xfrm>
              <a:off x="1584720" y="4724280"/>
              <a:ext cx="8181000" cy="53640"/>
            </a:xfrm>
            <a:custGeom>
              <a:avLst/>
              <a:gdLst>
                <a:gd name="textAreaLeft" fmla="*/ 0 w 8181000"/>
                <a:gd name="textAreaRight" fmla="*/ 8181360 w 8181000"/>
                <a:gd name="textAreaTop" fmla="*/ 0 h 53640"/>
                <a:gd name="textAreaBottom" fmla="*/ 54000 h 53640"/>
              </a:gdLst>
              <a:ahLst/>
              <a:rect l="textAreaLeft" t="textAreaTop" r="textAreaRight" b="textAreaBottom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7000" bIns="27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1" name="Freeform 64"/>
            <p:cNvSpPr/>
            <p:nvPr/>
          </p:nvSpPr>
          <p:spPr>
            <a:xfrm>
              <a:off x="9637920" y="4754880"/>
              <a:ext cx="62640" cy="1440"/>
            </a:xfrm>
            <a:custGeom>
              <a:avLst/>
              <a:gdLst>
                <a:gd name="textAreaLeft" fmla="*/ 0 w 62640"/>
                <a:gd name="textAreaRight" fmla="*/ 63000 w 6264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2" name="Freeform 65"/>
            <p:cNvSpPr/>
            <p:nvPr/>
          </p:nvSpPr>
          <p:spPr>
            <a:xfrm>
              <a:off x="9669960" y="4758120"/>
              <a:ext cx="38880" cy="360"/>
            </a:xfrm>
            <a:custGeom>
              <a:avLst/>
              <a:gdLst>
                <a:gd name="textAreaLeft" fmla="*/ 0 w 38880"/>
                <a:gd name="textAreaRight" fmla="*/ 39240 w 3888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3" name="Freeform 66"/>
            <p:cNvSpPr/>
            <p:nvPr/>
          </p:nvSpPr>
          <p:spPr>
            <a:xfrm>
              <a:off x="9732240" y="4766760"/>
              <a:ext cx="123480" cy="6120"/>
            </a:xfrm>
            <a:custGeom>
              <a:avLst/>
              <a:gdLst>
                <a:gd name="textAreaLeft" fmla="*/ 0 w 123480"/>
                <a:gd name="textAreaRight" fmla="*/ 123840 w 123480"/>
                <a:gd name="textAreaTop" fmla="*/ 0 h 6120"/>
                <a:gd name="textAreaBottom" fmla="*/ 6480 h 6120"/>
              </a:gdLst>
              <a:ahLst/>
              <a:rect l="textAreaLeft" t="textAreaTop" r="textAreaRight" b="textAreaBottom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240" bIns="324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4" name="Freeform 67"/>
            <p:cNvSpPr/>
            <p:nvPr/>
          </p:nvSpPr>
          <p:spPr>
            <a:xfrm>
              <a:off x="9704880" y="4773240"/>
              <a:ext cx="36000" cy="36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5" name="Freeform 68"/>
            <p:cNvSpPr/>
            <p:nvPr/>
          </p:nvSpPr>
          <p:spPr>
            <a:xfrm>
              <a:off x="8973720" y="4736520"/>
              <a:ext cx="32760" cy="1440"/>
            </a:xfrm>
            <a:custGeom>
              <a:avLst/>
              <a:gdLst>
                <a:gd name="textAreaLeft" fmla="*/ 0 w 32760"/>
                <a:gd name="textAreaRight" fmla="*/ 33120 w 3276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6" name="Freeform 69"/>
            <p:cNvSpPr/>
            <p:nvPr/>
          </p:nvSpPr>
          <p:spPr>
            <a:xfrm>
              <a:off x="2397960" y="4738320"/>
              <a:ext cx="246240" cy="360"/>
            </a:xfrm>
            <a:custGeom>
              <a:avLst/>
              <a:gdLst>
                <a:gd name="textAreaLeft" fmla="*/ 0 w 246240"/>
                <a:gd name="textAreaRight" fmla="*/ 246600 w 24624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7" name="Freeform 70"/>
            <p:cNvSpPr/>
            <p:nvPr/>
          </p:nvSpPr>
          <p:spPr>
            <a:xfrm>
              <a:off x="8158320" y="4737240"/>
              <a:ext cx="191880" cy="5400"/>
            </a:xfrm>
            <a:custGeom>
              <a:avLst/>
              <a:gdLst>
                <a:gd name="textAreaLeft" fmla="*/ 0 w 191880"/>
                <a:gd name="textAreaRight" fmla="*/ 192240 w 191880"/>
                <a:gd name="textAreaTop" fmla="*/ 0 h 5400"/>
                <a:gd name="textAreaBottom" fmla="*/ 5760 h 5400"/>
              </a:gdLst>
              <a:ahLst/>
              <a:rect l="textAreaLeft" t="textAreaTop" r="textAreaRight" b="textAreaBottom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8" name="Freeform 71"/>
            <p:cNvSpPr/>
            <p:nvPr/>
          </p:nvSpPr>
          <p:spPr>
            <a:xfrm>
              <a:off x="8159760" y="4733280"/>
              <a:ext cx="70560" cy="3600"/>
            </a:xfrm>
            <a:custGeom>
              <a:avLst/>
              <a:gdLst>
                <a:gd name="textAreaLeft" fmla="*/ 0 w 70560"/>
                <a:gd name="textAreaRight" fmla="*/ 70920 w 70560"/>
                <a:gd name="textAreaTop" fmla="*/ 0 h 3600"/>
                <a:gd name="textAreaBottom" fmla="*/ 3960 h 3600"/>
              </a:gdLst>
              <a:ahLst/>
              <a:rect l="textAreaLeft" t="textAreaTop" r="textAreaRight" b="textAreaBottom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9" name="Freeform 72"/>
            <p:cNvSpPr/>
            <p:nvPr/>
          </p:nvSpPr>
          <p:spPr>
            <a:xfrm>
              <a:off x="8490600" y="4770000"/>
              <a:ext cx="19440" cy="1080"/>
            </a:xfrm>
            <a:custGeom>
              <a:avLst/>
              <a:gdLst>
                <a:gd name="textAreaLeft" fmla="*/ 0 w 19440"/>
                <a:gd name="textAreaRight" fmla="*/ 19800 w 1944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0" name="Freeform 73"/>
            <p:cNvSpPr/>
            <p:nvPr/>
          </p:nvSpPr>
          <p:spPr>
            <a:xfrm>
              <a:off x="7882560" y="4733280"/>
              <a:ext cx="32760" cy="1080"/>
            </a:xfrm>
            <a:custGeom>
              <a:avLst/>
              <a:gdLst>
                <a:gd name="textAreaLeft" fmla="*/ 0 w 32760"/>
                <a:gd name="textAreaRight" fmla="*/ 33120 w 3276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1" name="Freeform 74"/>
            <p:cNvSpPr/>
            <p:nvPr/>
          </p:nvSpPr>
          <p:spPr>
            <a:xfrm>
              <a:off x="7915680" y="4733280"/>
              <a:ext cx="7560" cy="1080"/>
            </a:xfrm>
            <a:custGeom>
              <a:avLst/>
              <a:gdLst>
                <a:gd name="textAreaLeft" fmla="*/ 0 w 7560"/>
                <a:gd name="textAreaRight" fmla="*/ 7920 w 756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2" name="Freeform 75"/>
            <p:cNvSpPr/>
            <p:nvPr/>
          </p:nvSpPr>
          <p:spPr>
            <a:xfrm>
              <a:off x="8485200" y="4775040"/>
              <a:ext cx="44640" cy="360"/>
            </a:xfrm>
            <a:custGeom>
              <a:avLst/>
              <a:gdLst>
                <a:gd name="textAreaLeft" fmla="*/ 0 w 44640"/>
                <a:gd name="textAreaRight" fmla="*/ 45000 w 4464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3" name="Freeform 76"/>
            <p:cNvSpPr/>
            <p:nvPr/>
          </p:nvSpPr>
          <p:spPr>
            <a:xfrm>
              <a:off x="8206200" y="4761000"/>
              <a:ext cx="41400" cy="1080"/>
            </a:xfrm>
            <a:custGeom>
              <a:avLst/>
              <a:gdLst>
                <a:gd name="textAreaLeft" fmla="*/ 0 w 41400"/>
                <a:gd name="textAreaRight" fmla="*/ 41760 w 4140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4" name="Freeform 77"/>
            <p:cNvSpPr/>
            <p:nvPr/>
          </p:nvSpPr>
          <p:spPr>
            <a:xfrm>
              <a:off x="7673040" y="4733280"/>
              <a:ext cx="34920" cy="1080"/>
            </a:xfrm>
            <a:custGeom>
              <a:avLst/>
              <a:gdLst>
                <a:gd name="textAreaLeft" fmla="*/ 0 w 34920"/>
                <a:gd name="textAreaRight" fmla="*/ 35280 w 3492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5" name="Freeform 78"/>
            <p:cNvSpPr/>
            <p:nvPr/>
          </p:nvSpPr>
          <p:spPr>
            <a:xfrm>
              <a:off x="7958880" y="4768920"/>
              <a:ext cx="71280" cy="1080"/>
            </a:xfrm>
            <a:custGeom>
              <a:avLst/>
              <a:gdLst>
                <a:gd name="textAreaLeft" fmla="*/ 0 w 71280"/>
                <a:gd name="textAreaRight" fmla="*/ 71640 w 7128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6" name="Freeform 79"/>
            <p:cNvSpPr/>
            <p:nvPr/>
          </p:nvSpPr>
          <p:spPr>
            <a:xfrm>
              <a:off x="7606080" y="4755960"/>
              <a:ext cx="12960" cy="360"/>
            </a:xfrm>
            <a:custGeom>
              <a:avLst/>
              <a:gdLst>
                <a:gd name="textAreaLeft" fmla="*/ 0 w 12960"/>
                <a:gd name="textAreaRight" fmla="*/ 13320 w 129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7" name="Freeform 80"/>
            <p:cNvSpPr/>
            <p:nvPr/>
          </p:nvSpPr>
          <p:spPr>
            <a:xfrm>
              <a:off x="7619400" y="4755960"/>
              <a:ext cx="38160" cy="360"/>
            </a:xfrm>
            <a:custGeom>
              <a:avLst/>
              <a:gdLst>
                <a:gd name="textAreaLeft" fmla="*/ 0 w 38160"/>
                <a:gd name="textAreaRight" fmla="*/ 38520 w 381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8" name="Freeform 81"/>
            <p:cNvSpPr/>
            <p:nvPr/>
          </p:nvSpPr>
          <p:spPr>
            <a:xfrm>
              <a:off x="7453080" y="4754880"/>
              <a:ext cx="44640" cy="2880"/>
            </a:xfrm>
            <a:custGeom>
              <a:avLst/>
              <a:gdLst>
                <a:gd name="textAreaLeft" fmla="*/ 0 w 44640"/>
                <a:gd name="textAreaRight" fmla="*/ 45000 w 44640"/>
                <a:gd name="textAreaTop" fmla="*/ 0 h 2880"/>
                <a:gd name="textAreaBottom" fmla="*/ 3240 h 2880"/>
              </a:gdLst>
              <a:ahLst/>
              <a:rect l="textAreaLeft" t="textAreaTop" r="textAreaRight" b="textAreaBottom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440" bIns="144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9" name="Freeform 82"/>
            <p:cNvSpPr/>
            <p:nvPr/>
          </p:nvSpPr>
          <p:spPr>
            <a:xfrm>
              <a:off x="6854400" y="4728240"/>
              <a:ext cx="122400" cy="2160"/>
            </a:xfrm>
            <a:custGeom>
              <a:avLst/>
              <a:gdLst>
                <a:gd name="textAreaLeft" fmla="*/ 0 w 122400"/>
                <a:gd name="textAreaRight" fmla="*/ 122760 w 12240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0" name="Freeform 83"/>
            <p:cNvSpPr/>
            <p:nvPr/>
          </p:nvSpPr>
          <p:spPr>
            <a:xfrm>
              <a:off x="6977520" y="4728240"/>
              <a:ext cx="16200" cy="360"/>
            </a:xfrm>
            <a:custGeom>
              <a:avLst/>
              <a:gdLst>
                <a:gd name="textAreaLeft" fmla="*/ 0 w 16200"/>
                <a:gd name="textAreaRight" fmla="*/ 16560 w 162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8" h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1" name="Freeform 84"/>
            <p:cNvSpPr/>
            <p:nvPr/>
          </p:nvSpPr>
          <p:spPr>
            <a:xfrm>
              <a:off x="7617960" y="4771440"/>
              <a:ext cx="28800" cy="1440"/>
            </a:xfrm>
            <a:custGeom>
              <a:avLst/>
              <a:gdLst>
                <a:gd name="textAreaLeft" fmla="*/ 0 w 28800"/>
                <a:gd name="textAreaRight" fmla="*/ 29160 w 2880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2" name="Freeform 85"/>
            <p:cNvSpPr/>
            <p:nvPr/>
          </p:nvSpPr>
          <p:spPr>
            <a:xfrm>
              <a:off x="6774840" y="4727520"/>
              <a:ext cx="40680" cy="360"/>
            </a:xfrm>
            <a:custGeom>
              <a:avLst/>
              <a:gdLst>
                <a:gd name="textAreaLeft" fmla="*/ 0 w 40680"/>
                <a:gd name="textAreaRight" fmla="*/ 41040 w 4068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3" name="Freeform 86"/>
            <p:cNvSpPr/>
            <p:nvPr/>
          </p:nvSpPr>
          <p:spPr>
            <a:xfrm>
              <a:off x="6966360" y="4751640"/>
              <a:ext cx="47520" cy="2160"/>
            </a:xfrm>
            <a:custGeom>
              <a:avLst/>
              <a:gdLst>
                <a:gd name="textAreaLeft" fmla="*/ 0 w 47520"/>
                <a:gd name="textAreaRight" fmla="*/ 47880 w 475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4" name="Freeform 87"/>
            <p:cNvSpPr/>
            <p:nvPr/>
          </p:nvSpPr>
          <p:spPr>
            <a:xfrm>
              <a:off x="6647400" y="4731840"/>
              <a:ext cx="46800" cy="2880"/>
            </a:xfrm>
            <a:custGeom>
              <a:avLst/>
              <a:gdLst>
                <a:gd name="textAreaLeft" fmla="*/ 0 w 46800"/>
                <a:gd name="textAreaRight" fmla="*/ 47160 w 46800"/>
                <a:gd name="textAreaTop" fmla="*/ 0 h 2880"/>
                <a:gd name="textAreaBottom" fmla="*/ 3240 h 2880"/>
              </a:gdLst>
              <a:ahLst/>
              <a:rect l="textAreaLeft" t="textAreaTop" r="textAreaRight" b="textAreaBottom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440" bIns="144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5" name="Freeform 88"/>
            <p:cNvSpPr/>
            <p:nvPr/>
          </p:nvSpPr>
          <p:spPr>
            <a:xfrm>
              <a:off x="6879600" y="4752360"/>
              <a:ext cx="39960" cy="1080"/>
            </a:xfrm>
            <a:custGeom>
              <a:avLst/>
              <a:gdLst>
                <a:gd name="textAreaLeft" fmla="*/ 0 w 39960"/>
                <a:gd name="textAreaRight" fmla="*/ 40320 w 3996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6" name="Freeform 89"/>
            <p:cNvSpPr/>
            <p:nvPr/>
          </p:nvSpPr>
          <p:spPr>
            <a:xfrm>
              <a:off x="6919920" y="4765680"/>
              <a:ext cx="112320" cy="6120"/>
            </a:xfrm>
            <a:custGeom>
              <a:avLst/>
              <a:gdLst>
                <a:gd name="textAreaLeft" fmla="*/ 0 w 112320"/>
                <a:gd name="textAreaRight" fmla="*/ 112680 w 112320"/>
                <a:gd name="textAreaTop" fmla="*/ 0 h 6120"/>
                <a:gd name="textAreaBottom" fmla="*/ 6480 h 6120"/>
              </a:gdLst>
              <a:ahLst/>
              <a:rect l="textAreaLeft" t="textAreaTop" r="textAreaRight" b="textAreaBottom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240" bIns="324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7" name="Freeform 90"/>
            <p:cNvSpPr/>
            <p:nvPr/>
          </p:nvSpPr>
          <p:spPr>
            <a:xfrm>
              <a:off x="6930000" y="4768920"/>
              <a:ext cx="16920" cy="360"/>
            </a:xfrm>
            <a:custGeom>
              <a:avLst/>
              <a:gdLst>
                <a:gd name="textAreaLeft" fmla="*/ 0 w 16920"/>
                <a:gd name="textAreaRight" fmla="*/ 17280 w 169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8" name="Freeform 91"/>
            <p:cNvSpPr/>
            <p:nvPr/>
          </p:nvSpPr>
          <p:spPr>
            <a:xfrm>
              <a:off x="6433920" y="4758480"/>
              <a:ext cx="11520" cy="360"/>
            </a:xfrm>
            <a:custGeom>
              <a:avLst/>
              <a:gdLst>
                <a:gd name="textAreaLeft" fmla="*/ 0 w 11520"/>
                <a:gd name="textAreaRight" fmla="*/ 11880 w 115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9" name="Freeform 92"/>
            <p:cNvSpPr/>
            <p:nvPr/>
          </p:nvSpPr>
          <p:spPr>
            <a:xfrm>
              <a:off x="6682680" y="4768920"/>
              <a:ext cx="128160" cy="2880"/>
            </a:xfrm>
            <a:custGeom>
              <a:avLst/>
              <a:gdLst>
                <a:gd name="textAreaLeft" fmla="*/ 0 w 128160"/>
                <a:gd name="textAreaRight" fmla="*/ 128520 w 128160"/>
                <a:gd name="textAreaTop" fmla="*/ 0 h 2880"/>
                <a:gd name="textAreaBottom" fmla="*/ 3240 h 2880"/>
              </a:gdLst>
              <a:ahLst/>
              <a:rect l="textAreaLeft" t="textAreaTop" r="textAreaRight" b="textAreaBottom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440" bIns="144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0" name="Freeform 93"/>
            <p:cNvSpPr/>
            <p:nvPr/>
          </p:nvSpPr>
          <p:spPr>
            <a:xfrm>
              <a:off x="6115680" y="4728240"/>
              <a:ext cx="36000" cy="144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1" name="Freeform 94"/>
            <p:cNvSpPr/>
            <p:nvPr/>
          </p:nvSpPr>
          <p:spPr>
            <a:xfrm>
              <a:off x="6116400" y="4728240"/>
              <a:ext cx="5040" cy="360"/>
            </a:xfrm>
            <a:custGeom>
              <a:avLst/>
              <a:gdLst>
                <a:gd name="textAreaLeft" fmla="*/ 0 w 5040"/>
                <a:gd name="textAreaRight" fmla="*/ 5400 w 504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6" h="0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2" name="Freeform 95"/>
            <p:cNvSpPr/>
            <p:nvPr/>
          </p:nvSpPr>
          <p:spPr>
            <a:xfrm>
              <a:off x="6534720" y="4756680"/>
              <a:ext cx="50040" cy="1440"/>
            </a:xfrm>
            <a:custGeom>
              <a:avLst/>
              <a:gdLst>
                <a:gd name="textAreaLeft" fmla="*/ 0 w 50040"/>
                <a:gd name="textAreaRight" fmla="*/ 50400 w 5004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3" name="Freeform 96"/>
            <p:cNvSpPr/>
            <p:nvPr/>
          </p:nvSpPr>
          <p:spPr>
            <a:xfrm>
              <a:off x="5958720" y="4731840"/>
              <a:ext cx="41400" cy="360"/>
            </a:xfrm>
            <a:custGeom>
              <a:avLst/>
              <a:gdLst>
                <a:gd name="textAreaLeft" fmla="*/ 0 w 41400"/>
                <a:gd name="textAreaRight" fmla="*/ 41760 w 414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4" name="Freeform 97"/>
            <p:cNvSpPr/>
            <p:nvPr/>
          </p:nvSpPr>
          <p:spPr>
            <a:xfrm>
              <a:off x="5740560" y="4728240"/>
              <a:ext cx="38160" cy="1440"/>
            </a:xfrm>
            <a:custGeom>
              <a:avLst/>
              <a:gdLst>
                <a:gd name="textAreaLeft" fmla="*/ 0 w 38160"/>
                <a:gd name="textAreaRight" fmla="*/ 38520 w 3816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5" name="Freeform 98"/>
            <p:cNvSpPr/>
            <p:nvPr/>
          </p:nvSpPr>
          <p:spPr>
            <a:xfrm>
              <a:off x="6006960" y="4771800"/>
              <a:ext cx="57960" cy="2880"/>
            </a:xfrm>
            <a:custGeom>
              <a:avLst/>
              <a:gdLst>
                <a:gd name="textAreaLeft" fmla="*/ 0 w 57960"/>
                <a:gd name="textAreaRight" fmla="*/ 58320 w 57960"/>
                <a:gd name="textAreaTop" fmla="*/ 0 h 2880"/>
                <a:gd name="textAreaBottom" fmla="*/ 3240 h 2880"/>
              </a:gdLst>
              <a:ahLst/>
              <a:rect l="textAreaLeft" t="textAreaTop" r="textAreaRight" b="textAreaBottom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440" bIns="144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6" name="Freeform 99"/>
            <p:cNvSpPr/>
            <p:nvPr/>
          </p:nvSpPr>
          <p:spPr>
            <a:xfrm>
              <a:off x="3717360" y="4728960"/>
              <a:ext cx="955080" cy="12240"/>
            </a:xfrm>
            <a:custGeom>
              <a:avLst/>
              <a:gdLst>
                <a:gd name="textAreaLeft" fmla="*/ 0 w 955080"/>
                <a:gd name="textAreaRight" fmla="*/ 955440 w 955080"/>
                <a:gd name="textAreaTop" fmla="*/ 0 h 12240"/>
                <a:gd name="textAreaBottom" fmla="*/ 12600 h 12240"/>
              </a:gdLst>
              <a:ahLst/>
              <a:rect l="textAreaLeft" t="textAreaTop" r="textAreaRight" b="textAreaBottom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6120" bIns="61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7" name="Freeform 100"/>
            <p:cNvSpPr/>
            <p:nvPr/>
          </p:nvSpPr>
          <p:spPr>
            <a:xfrm>
              <a:off x="4591080" y="4737240"/>
              <a:ext cx="23400" cy="360"/>
            </a:xfrm>
            <a:custGeom>
              <a:avLst/>
              <a:gdLst>
                <a:gd name="textAreaLeft" fmla="*/ 0 w 23400"/>
                <a:gd name="textAreaRight" fmla="*/ 23760 w 234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5" h="0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8" name="Freeform 101"/>
            <p:cNvSpPr/>
            <p:nvPr/>
          </p:nvSpPr>
          <p:spPr>
            <a:xfrm>
              <a:off x="3680280" y="4732560"/>
              <a:ext cx="36720" cy="360"/>
            </a:xfrm>
            <a:custGeom>
              <a:avLst/>
              <a:gdLst>
                <a:gd name="textAreaLeft" fmla="*/ 0 w 36720"/>
                <a:gd name="textAreaRight" fmla="*/ 37080 w 367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39" h="0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9" name="Freeform 102"/>
            <p:cNvSpPr/>
            <p:nvPr/>
          </p:nvSpPr>
          <p:spPr>
            <a:xfrm>
              <a:off x="4710240" y="4730040"/>
              <a:ext cx="87120" cy="2160"/>
            </a:xfrm>
            <a:custGeom>
              <a:avLst/>
              <a:gdLst>
                <a:gd name="textAreaLeft" fmla="*/ 0 w 87120"/>
                <a:gd name="textAreaRight" fmla="*/ 87480 w 871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00" name="Freeform 103"/>
            <p:cNvSpPr/>
            <p:nvPr/>
          </p:nvSpPr>
          <p:spPr>
            <a:xfrm>
              <a:off x="4673160" y="4728960"/>
              <a:ext cx="44640" cy="1440"/>
            </a:xfrm>
            <a:custGeom>
              <a:avLst/>
              <a:gdLst>
                <a:gd name="textAreaLeft" fmla="*/ 0 w 44640"/>
                <a:gd name="textAreaRight" fmla="*/ 45000 w 4464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01" name="Freeform 104"/>
            <p:cNvSpPr/>
            <p:nvPr/>
          </p:nvSpPr>
          <p:spPr>
            <a:xfrm>
              <a:off x="4667400" y="4767480"/>
              <a:ext cx="34920" cy="1080"/>
            </a:xfrm>
            <a:custGeom>
              <a:avLst/>
              <a:gdLst>
                <a:gd name="textAreaLeft" fmla="*/ 0 w 34920"/>
                <a:gd name="textAreaRight" fmla="*/ 35280 w 3492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02" name="Freeform 105"/>
            <p:cNvSpPr/>
            <p:nvPr/>
          </p:nvSpPr>
          <p:spPr>
            <a:xfrm>
              <a:off x="4480200" y="4764960"/>
              <a:ext cx="59400" cy="1440"/>
            </a:xfrm>
            <a:custGeom>
              <a:avLst/>
              <a:gdLst>
                <a:gd name="textAreaLeft" fmla="*/ 0 w 59400"/>
                <a:gd name="textAreaRight" fmla="*/ 59760 w 5940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03" name="Freeform 106"/>
            <p:cNvSpPr/>
            <p:nvPr/>
          </p:nvSpPr>
          <p:spPr>
            <a:xfrm>
              <a:off x="4490280" y="4776480"/>
              <a:ext cx="36000" cy="108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04" name="Freeform 107"/>
            <p:cNvSpPr/>
            <p:nvPr/>
          </p:nvSpPr>
          <p:spPr>
            <a:xfrm>
              <a:off x="3389040" y="4739760"/>
              <a:ext cx="16920" cy="360"/>
            </a:xfrm>
            <a:custGeom>
              <a:avLst/>
              <a:gdLst>
                <a:gd name="textAreaLeft" fmla="*/ 0 w 16920"/>
                <a:gd name="textAreaRight" fmla="*/ 17280 w 169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8" h="0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05" name="Freeform 108"/>
            <p:cNvSpPr/>
            <p:nvPr/>
          </p:nvSpPr>
          <p:spPr>
            <a:xfrm>
              <a:off x="3154320" y="4733280"/>
              <a:ext cx="614880" cy="7200"/>
            </a:xfrm>
            <a:custGeom>
              <a:avLst/>
              <a:gdLst>
                <a:gd name="textAreaLeft" fmla="*/ 0 w 614880"/>
                <a:gd name="textAreaRight" fmla="*/ 615240 w 614880"/>
                <a:gd name="textAreaTop" fmla="*/ 0 h 7200"/>
                <a:gd name="textAreaBottom" fmla="*/ 7560 h 7200"/>
              </a:gdLst>
              <a:ahLst/>
              <a:rect l="textAreaLeft" t="textAreaTop" r="textAreaRight" b="textAreaBottom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0" bIns="36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06" name="Freeform 109"/>
            <p:cNvSpPr/>
            <p:nvPr/>
          </p:nvSpPr>
          <p:spPr>
            <a:xfrm>
              <a:off x="2659320" y="4739760"/>
              <a:ext cx="2160" cy="360"/>
            </a:xfrm>
            <a:custGeom>
              <a:avLst/>
              <a:gdLst>
                <a:gd name="textAreaLeft" fmla="*/ 0 w 2160"/>
                <a:gd name="textAreaRight" fmla="*/ 2520 w 21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" h="0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07" name="Freeform 110"/>
            <p:cNvSpPr/>
            <p:nvPr/>
          </p:nvSpPr>
          <p:spPr>
            <a:xfrm>
              <a:off x="2661840" y="4737240"/>
              <a:ext cx="85680" cy="2160"/>
            </a:xfrm>
            <a:custGeom>
              <a:avLst/>
              <a:gdLst>
                <a:gd name="textAreaLeft" fmla="*/ 0 w 85680"/>
                <a:gd name="textAreaRight" fmla="*/ 86040 w 8568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08" name="Freeform 111"/>
            <p:cNvSpPr/>
            <p:nvPr/>
          </p:nvSpPr>
          <p:spPr>
            <a:xfrm>
              <a:off x="2744640" y="4736520"/>
              <a:ext cx="61200" cy="4680"/>
            </a:xfrm>
            <a:custGeom>
              <a:avLst/>
              <a:gdLst>
                <a:gd name="textAreaLeft" fmla="*/ 0 w 61200"/>
                <a:gd name="textAreaRight" fmla="*/ 61560 w 6120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09" name="Freeform 112"/>
            <p:cNvSpPr/>
            <p:nvPr/>
          </p:nvSpPr>
          <p:spPr>
            <a:xfrm>
              <a:off x="3099960" y="4737240"/>
              <a:ext cx="28080" cy="1080"/>
            </a:xfrm>
            <a:custGeom>
              <a:avLst/>
              <a:gdLst>
                <a:gd name="textAreaLeft" fmla="*/ 0 w 28080"/>
                <a:gd name="textAreaRight" fmla="*/ 28440 w 2808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10" name="Freeform 113"/>
            <p:cNvSpPr/>
            <p:nvPr/>
          </p:nvSpPr>
          <p:spPr>
            <a:xfrm>
              <a:off x="3070800" y="4738320"/>
              <a:ext cx="28800" cy="1080"/>
            </a:xfrm>
            <a:custGeom>
              <a:avLst/>
              <a:gdLst>
                <a:gd name="textAreaLeft" fmla="*/ 0 w 28800"/>
                <a:gd name="textAreaRight" fmla="*/ 29160 w 2880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11" name="Freeform 114"/>
            <p:cNvSpPr/>
            <p:nvPr/>
          </p:nvSpPr>
          <p:spPr>
            <a:xfrm>
              <a:off x="2954880" y="4737240"/>
              <a:ext cx="41400" cy="360"/>
            </a:xfrm>
            <a:custGeom>
              <a:avLst/>
              <a:gdLst>
                <a:gd name="textAreaLeft" fmla="*/ 0 w 41400"/>
                <a:gd name="textAreaRight" fmla="*/ 41760 w 414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44" h="0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12" name="Freeform 115"/>
            <p:cNvSpPr/>
            <p:nvPr/>
          </p:nvSpPr>
          <p:spPr>
            <a:xfrm>
              <a:off x="2996640" y="4737240"/>
              <a:ext cx="32040" cy="1080"/>
            </a:xfrm>
            <a:custGeom>
              <a:avLst/>
              <a:gdLst>
                <a:gd name="textAreaLeft" fmla="*/ 0 w 32040"/>
                <a:gd name="textAreaRight" fmla="*/ 32400 w 3204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13" name="Freeform 116"/>
            <p:cNvSpPr/>
            <p:nvPr/>
          </p:nvSpPr>
          <p:spPr>
            <a:xfrm>
              <a:off x="3019320" y="4734360"/>
              <a:ext cx="50760" cy="3600"/>
            </a:xfrm>
            <a:custGeom>
              <a:avLst/>
              <a:gdLst>
                <a:gd name="textAreaLeft" fmla="*/ 0 w 50760"/>
                <a:gd name="textAreaRight" fmla="*/ 51120 w 50760"/>
                <a:gd name="textAreaTop" fmla="*/ 0 h 3600"/>
                <a:gd name="textAreaBottom" fmla="*/ 3960 h 3600"/>
              </a:gdLst>
              <a:ahLst/>
              <a:rect l="textAreaLeft" t="textAreaTop" r="textAreaRight" b="textAreaBottom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14" name="Freeform 117"/>
            <p:cNvSpPr/>
            <p:nvPr/>
          </p:nvSpPr>
          <p:spPr>
            <a:xfrm>
              <a:off x="4232520" y="4775040"/>
              <a:ext cx="36000" cy="108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15" name="Freeform 118"/>
            <p:cNvSpPr/>
            <p:nvPr/>
          </p:nvSpPr>
          <p:spPr>
            <a:xfrm>
              <a:off x="4058640" y="4773960"/>
              <a:ext cx="19440" cy="1080"/>
            </a:xfrm>
            <a:custGeom>
              <a:avLst/>
              <a:gdLst>
                <a:gd name="textAreaLeft" fmla="*/ 0 w 19440"/>
                <a:gd name="textAreaRight" fmla="*/ 19800 w 1944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16" name="Freeform 119"/>
            <p:cNvSpPr/>
            <p:nvPr/>
          </p:nvSpPr>
          <p:spPr>
            <a:xfrm>
              <a:off x="3831840" y="4773960"/>
              <a:ext cx="226440" cy="12240"/>
            </a:xfrm>
            <a:custGeom>
              <a:avLst/>
              <a:gdLst>
                <a:gd name="textAreaLeft" fmla="*/ 0 w 226440"/>
                <a:gd name="textAreaRight" fmla="*/ 226800 w 226440"/>
                <a:gd name="textAreaTop" fmla="*/ 0 h 12240"/>
                <a:gd name="textAreaBottom" fmla="*/ 12600 h 12240"/>
              </a:gdLst>
              <a:ahLst/>
              <a:rect l="textAreaLeft" t="textAreaTop" r="textAreaRight" b="textAreaBottom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6120" bIns="61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17" name="Freeform 120"/>
            <p:cNvSpPr/>
            <p:nvPr/>
          </p:nvSpPr>
          <p:spPr>
            <a:xfrm>
              <a:off x="3999600" y="4786560"/>
              <a:ext cx="33480" cy="1440"/>
            </a:xfrm>
            <a:custGeom>
              <a:avLst/>
              <a:gdLst>
                <a:gd name="textAreaLeft" fmla="*/ 0 w 33480"/>
                <a:gd name="textAreaRight" fmla="*/ 33840 w 3348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18" name="Freeform 121"/>
            <p:cNvSpPr/>
            <p:nvPr/>
          </p:nvSpPr>
          <p:spPr>
            <a:xfrm>
              <a:off x="3558240" y="4762440"/>
              <a:ext cx="54720" cy="1440"/>
            </a:xfrm>
            <a:custGeom>
              <a:avLst/>
              <a:gdLst>
                <a:gd name="textAreaLeft" fmla="*/ 0 w 54720"/>
                <a:gd name="textAreaRight" fmla="*/ 55080 w 5472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19" name="Freeform 122"/>
            <p:cNvSpPr/>
            <p:nvPr/>
          </p:nvSpPr>
          <p:spPr>
            <a:xfrm>
              <a:off x="3613320" y="4763160"/>
              <a:ext cx="21600" cy="1080"/>
            </a:xfrm>
            <a:custGeom>
              <a:avLst/>
              <a:gdLst>
                <a:gd name="textAreaLeft" fmla="*/ 0 w 21600"/>
                <a:gd name="textAreaRight" fmla="*/ 21960 w 2160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20" name="Freeform 123"/>
            <p:cNvSpPr/>
            <p:nvPr/>
          </p:nvSpPr>
          <p:spPr>
            <a:xfrm>
              <a:off x="3591360" y="4762440"/>
              <a:ext cx="2880" cy="360"/>
            </a:xfrm>
            <a:custGeom>
              <a:avLst/>
              <a:gdLst>
                <a:gd name="textAreaLeft" fmla="*/ 0 w 2880"/>
                <a:gd name="textAreaRight" fmla="*/ 3240 w 288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3" h="0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21" name="Freeform 124"/>
            <p:cNvSpPr/>
            <p:nvPr/>
          </p:nvSpPr>
          <p:spPr>
            <a:xfrm>
              <a:off x="2846880" y="4735080"/>
              <a:ext cx="32040" cy="1080"/>
            </a:xfrm>
            <a:custGeom>
              <a:avLst/>
              <a:gdLst>
                <a:gd name="textAreaLeft" fmla="*/ 0 w 32040"/>
                <a:gd name="textAreaRight" fmla="*/ 32400 w 3204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22" name="Freeform 125"/>
            <p:cNvSpPr/>
            <p:nvPr/>
          </p:nvSpPr>
          <p:spPr>
            <a:xfrm>
              <a:off x="2048760" y="4739040"/>
              <a:ext cx="18720" cy="36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0" h="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23" name="Freeform 126"/>
            <p:cNvSpPr/>
            <p:nvPr/>
          </p:nvSpPr>
          <p:spPr>
            <a:xfrm>
              <a:off x="1770840" y="4764240"/>
              <a:ext cx="2880" cy="360"/>
            </a:xfrm>
            <a:custGeom>
              <a:avLst/>
              <a:gdLst>
                <a:gd name="textAreaLeft" fmla="*/ 0 w 2880"/>
                <a:gd name="textAreaRight" fmla="*/ 3240 w 288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24" name="Freeform 127"/>
            <p:cNvSpPr/>
            <p:nvPr/>
          </p:nvSpPr>
          <p:spPr>
            <a:xfrm>
              <a:off x="1677240" y="4764240"/>
              <a:ext cx="93240" cy="1080"/>
            </a:xfrm>
            <a:custGeom>
              <a:avLst/>
              <a:gdLst>
                <a:gd name="textAreaLeft" fmla="*/ 0 w 93240"/>
                <a:gd name="textAreaRight" fmla="*/ 93600 w 9324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</p:grp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Click to edit the outline text format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Corbel"/>
              </a:rPr>
              <a:t>Second Outline Level</a:t>
            </a: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ffffff"/>
                </a:solidFill>
                <a:latin typeface="Corbel"/>
              </a:rPr>
              <a:t>Third Outline Level</a:t>
            </a:r>
            <a:endParaRPr b="0" lang="en-US" sz="1600" spc="-1" strike="noStrike">
              <a:solidFill>
                <a:srgbClr val="ffffff"/>
              </a:solidFill>
              <a:latin typeface="Corbe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orbel"/>
              </a:rPr>
              <a:t>Fourth Outline Level</a:t>
            </a:r>
            <a:endParaRPr b="0" lang="en-US" sz="1600" spc="-1" strike="noStrike">
              <a:solidFill>
                <a:srgbClr val="ffffff"/>
              </a:solidFill>
              <a:latin typeface="Corbe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" name="line"/>
          <p:cNvGrpSpPr/>
          <p:nvPr/>
        </p:nvGrpSpPr>
        <p:grpSpPr>
          <a:xfrm>
            <a:off x="1522440" y="1514520"/>
            <a:ext cx="10568880" cy="63720"/>
            <a:chOff x="1522440" y="1514520"/>
            <a:chExt cx="10568880" cy="63720"/>
          </a:xfrm>
        </p:grpSpPr>
        <p:sp>
          <p:nvSpPr>
            <p:cNvPr id="163" name="Freeform 10"/>
            <p:cNvSpPr/>
            <p:nvPr/>
          </p:nvSpPr>
          <p:spPr>
            <a:xfrm>
              <a:off x="12028320" y="1525680"/>
              <a:ext cx="63000" cy="4680"/>
            </a:xfrm>
            <a:custGeom>
              <a:avLst/>
              <a:gdLst>
                <a:gd name="textAreaLeft" fmla="*/ 0 w 63000"/>
                <a:gd name="textAreaRight" fmla="*/ 63360 w 6300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64" name="Freeform 11"/>
            <p:cNvSpPr/>
            <p:nvPr/>
          </p:nvSpPr>
          <p:spPr>
            <a:xfrm>
              <a:off x="12022200" y="1532880"/>
              <a:ext cx="18720" cy="72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65" name="Freeform 12"/>
            <p:cNvSpPr/>
            <p:nvPr/>
          </p:nvSpPr>
          <p:spPr>
            <a:xfrm>
              <a:off x="12041280" y="1531800"/>
              <a:ext cx="39240" cy="5760"/>
            </a:xfrm>
            <a:custGeom>
              <a:avLst/>
              <a:gdLst>
                <a:gd name="textAreaLeft" fmla="*/ 0 w 39240"/>
                <a:gd name="textAreaRight" fmla="*/ 39600 w 3924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66" name="Freeform 15"/>
            <p:cNvSpPr/>
            <p:nvPr/>
          </p:nvSpPr>
          <p:spPr>
            <a:xfrm>
              <a:off x="11831760" y="1526760"/>
              <a:ext cx="42480" cy="4680"/>
            </a:xfrm>
            <a:custGeom>
              <a:avLst/>
              <a:gdLst>
                <a:gd name="textAreaLeft" fmla="*/ 0 w 42480"/>
                <a:gd name="textAreaRight" fmla="*/ 42840 w 424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67" name="Freeform 16"/>
            <p:cNvSpPr/>
            <p:nvPr/>
          </p:nvSpPr>
          <p:spPr>
            <a:xfrm>
              <a:off x="11809440" y="1531800"/>
              <a:ext cx="41040" cy="2160"/>
            </a:xfrm>
            <a:custGeom>
              <a:avLst/>
              <a:gdLst>
                <a:gd name="textAreaLeft" fmla="*/ 0 w 41040"/>
                <a:gd name="textAreaRight" fmla="*/ 41400 w 4104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68" name="Freeform 17"/>
            <p:cNvSpPr/>
            <p:nvPr/>
          </p:nvSpPr>
          <p:spPr>
            <a:xfrm>
              <a:off x="12003120" y="1537920"/>
              <a:ext cx="77400" cy="3240"/>
            </a:xfrm>
            <a:custGeom>
              <a:avLst/>
              <a:gdLst>
                <a:gd name="textAreaLeft" fmla="*/ 0 w 77400"/>
                <a:gd name="textAreaRight" fmla="*/ 77760 w 774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69" name="Freeform 18"/>
            <p:cNvSpPr/>
            <p:nvPr/>
          </p:nvSpPr>
          <p:spPr>
            <a:xfrm>
              <a:off x="11665080" y="1523160"/>
              <a:ext cx="39240" cy="4680"/>
            </a:xfrm>
            <a:custGeom>
              <a:avLst/>
              <a:gdLst>
                <a:gd name="textAreaLeft" fmla="*/ 0 w 39240"/>
                <a:gd name="textAreaRight" fmla="*/ 39600 w 3924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70" name="Freeform 19"/>
            <p:cNvSpPr/>
            <p:nvPr/>
          </p:nvSpPr>
          <p:spPr>
            <a:xfrm>
              <a:off x="11506320" y="1521720"/>
              <a:ext cx="91800" cy="4680"/>
            </a:xfrm>
            <a:custGeom>
              <a:avLst/>
              <a:gdLst>
                <a:gd name="textAreaLeft" fmla="*/ 0 w 91800"/>
                <a:gd name="textAreaRight" fmla="*/ 92160 w 9180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71" name="Freeform 20"/>
            <p:cNvSpPr/>
            <p:nvPr/>
          </p:nvSpPr>
          <p:spPr>
            <a:xfrm>
              <a:off x="11471400" y="1525680"/>
              <a:ext cx="34560" cy="3240"/>
            </a:xfrm>
            <a:custGeom>
              <a:avLst/>
              <a:gdLst>
                <a:gd name="textAreaLeft" fmla="*/ 0 w 34560"/>
                <a:gd name="textAreaRight" fmla="*/ 34920 w 3456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72" name="Freeform 21"/>
            <p:cNvSpPr/>
            <p:nvPr/>
          </p:nvSpPr>
          <p:spPr>
            <a:xfrm>
              <a:off x="11711160" y="1529280"/>
              <a:ext cx="29880" cy="4680"/>
            </a:xfrm>
            <a:custGeom>
              <a:avLst/>
              <a:gdLst>
                <a:gd name="textAreaLeft" fmla="*/ 0 w 29880"/>
                <a:gd name="textAreaRight" fmla="*/ 30240 w 298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73" name="Freeform 22"/>
            <p:cNvSpPr/>
            <p:nvPr/>
          </p:nvSpPr>
          <p:spPr>
            <a:xfrm>
              <a:off x="11692080" y="1532880"/>
              <a:ext cx="34560" cy="720"/>
            </a:xfrm>
            <a:custGeom>
              <a:avLst/>
              <a:gdLst>
                <a:gd name="textAreaLeft" fmla="*/ 0 w 34560"/>
                <a:gd name="textAreaRight" fmla="*/ 34920 w 345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74" name="Freeform 23"/>
            <p:cNvSpPr/>
            <p:nvPr/>
          </p:nvSpPr>
          <p:spPr>
            <a:xfrm>
              <a:off x="11741040" y="1534320"/>
              <a:ext cx="4320" cy="36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5" h="0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75" name="Freeform 24"/>
            <p:cNvSpPr/>
            <p:nvPr/>
          </p:nvSpPr>
          <p:spPr>
            <a:xfrm>
              <a:off x="11841120" y="1537920"/>
              <a:ext cx="70920" cy="8280"/>
            </a:xfrm>
            <a:custGeom>
              <a:avLst/>
              <a:gdLst>
                <a:gd name="textAreaLeft" fmla="*/ 0 w 70920"/>
                <a:gd name="textAreaRight" fmla="*/ 71280 w 70920"/>
                <a:gd name="textAreaTop" fmla="*/ 0 h 8280"/>
                <a:gd name="textAreaBottom" fmla="*/ 8640 h 8280"/>
              </a:gdLst>
              <a:ahLst/>
              <a:rect l="textAreaLeft" t="textAreaTop" r="textAreaRight" b="textAreaBottom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320" bIns="43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76" name="Freeform 25"/>
            <p:cNvSpPr/>
            <p:nvPr/>
          </p:nvSpPr>
          <p:spPr>
            <a:xfrm>
              <a:off x="11764800" y="1535400"/>
              <a:ext cx="43920" cy="3240"/>
            </a:xfrm>
            <a:custGeom>
              <a:avLst/>
              <a:gdLst>
                <a:gd name="textAreaLeft" fmla="*/ 0 w 43920"/>
                <a:gd name="textAreaRight" fmla="*/ 44280 w 439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77" name="Freeform 26"/>
            <p:cNvSpPr/>
            <p:nvPr/>
          </p:nvSpPr>
          <p:spPr>
            <a:xfrm>
              <a:off x="11744280" y="1537920"/>
              <a:ext cx="20160" cy="2160"/>
            </a:xfrm>
            <a:custGeom>
              <a:avLst/>
              <a:gdLst>
                <a:gd name="textAreaLeft" fmla="*/ 0 w 20160"/>
                <a:gd name="textAreaRight" fmla="*/ 20520 w 201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78" name="Freeform 27"/>
            <p:cNvSpPr/>
            <p:nvPr/>
          </p:nvSpPr>
          <p:spPr>
            <a:xfrm>
              <a:off x="11482560" y="1531800"/>
              <a:ext cx="85320" cy="3240"/>
            </a:xfrm>
            <a:custGeom>
              <a:avLst/>
              <a:gdLst>
                <a:gd name="textAreaLeft" fmla="*/ 0 w 85320"/>
                <a:gd name="textAreaRight" fmla="*/ 85680 w 853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79" name="Freeform 28"/>
            <p:cNvSpPr/>
            <p:nvPr/>
          </p:nvSpPr>
          <p:spPr>
            <a:xfrm>
              <a:off x="11626920" y="1532880"/>
              <a:ext cx="4320" cy="72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80" name="Freeform 29"/>
            <p:cNvSpPr/>
            <p:nvPr/>
          </p:nvSpPr>
          <p:spPr>
            <a:xfrm>
              <a:off x="11261880" y="1534320"/>
              <a:ext cx="4320" cy="36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81" name="Freeform 30"/>
            <p:cNvSpPr/>
            <p:nvPr/>
          </p:nvSpPr>
          <p:spPr>
            <a:xfrm>
              <a:off x="11553840" y="1534320"/>
              <a:ext cx="43920" cy="2160"/>
            </a:xfrm>
            <a:custGeom>
              <a:avLst/>
              <a:gdLst>
                <a:gd name="textAreaLeft" fmla="*/ 0 w 43920"/>
                <a:gd name="textAreaRight" fmla="*/ 44280 w 439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82" name="Freeform 31"/>
            <p:cNvSpPr/>
            <p:nvPr/>
          </p:nvSpPr>
          <p:spPr>
            <a:xfrm>
              <a:off x="11409480" y="1529280"/>
              <a:ext cx="31320" cy="2160"/>
            </a:xfrm>
            <a:custGeom>
              <a:avLst/>
              <a:gdLst>
                <a:gd name="textAreaLeft" fmla="*/ 0 w 31320"/>
                <a:gd name="textAreaRight" fmla="*/ 31680 w 313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83" name="Freeform 32"/>
            <p:cNvSpPr/>
            <p:nvPr/>
          </p:nvSpPr>
          <p:spPr>
            <a:xfrm>
              <a:off x="11619000" y="1531800"/>
              <a:ext cx="6120" cy="360"/>
            </a:xfrm>
            <a:custGeom>
              <a:avLst/>
              <a:gdLst>
                <a:gd name="textAreaLeft" fmla="*/ 0 w 6120"/>
                <a:gd name="textAreaRight" fmla="*/ 6480 w 61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84" name="Freeform 33"/>
            <p:cNvSpPr/>
            <p:nvPr/>
          </p:nvSpPr>
          <p:spPr>
            <a:xfrm>
              <a:off x="11598120" y="1531800"/>
              <a:ext cx="28080" cy="2160"/>
            </a:xfrm>
            <a:custGeom>
              <a:avLst/>
              <a:gdLst>
                <a:gd name="textAreaLeft" fmla="*/ 0 w 28080"/>
                <a:gd name="textAreaRight" fmla="*/ 28440 w 2808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85" name="Freeform 34"/>
            <p:cNvSpPr/>
            <p:nvPr/>
          </p:nvSpPr>
          <p:spPr>
            <a:xfrm>
              <a:off x="11138040" y="1534320"/>
              <a:ext cx="188640" cy="23040"/>
            </a:xfrm>
            <a:custGeom>
              <a:avLst/>
              <a:gdLst>
                <a:gd name="textAreaLeft" fmla="*/ 0 w 188640"/>
                <a:gd name="textAreaRight" fmla="*/ 189000 w 188640"/>
                <a:gd name="textAreaTop" fmla="*/ 0 h 23040"/>
                <a:gd name="textAreaBottom" fmla="*/ 23400 h 23040"/>
              </a:gdLst>
              <a:ahLst/>
              <a:rect l="textAreaLeft" t="textAreaTop" r="textAreaRight" b="textAreaBottom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1520" bIns="11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86" name="Freeform 35"/>
            <p:cNvSpPr/>
            <p:nvPr/>
          </p:nvSpPr>
          <p:spPr>
            <a:xfrm>
              <a:off x="11266560" y="1529280"/>
              <a:ext cx="95040" cy="4680"/>
            </a:xfrm>
            <a:custGeom>
              <a:avLst/>
              <a:gdLst>
                <a:gd name="textAreaLeft" fmla="*/ 0 w 95040"/>
                <a:gd name="textAreaRight" fmla="*/ 95400 w 9504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87" name="Freeform 36"/>
            <p:cNvSpPr/>
            <p:nvPr/>
          </p:nvSpPr>
          <p:spPr>
            <a:xfrm>
              <a:off x="11361600" y="1531800"/>
              <a:ext cx="134640" cy="11880"/>
            </a:xfrm>
            <a:custGeom>
              <a:avLst/>
              <a:gdLst>
                <a:gd name="textAreaLeft" fmla="*/ 0 w 134640"/>
                <a:gd name="textAreaRight" fmla="*/ 135000 w 134640"/>
                <a:gd name="textAreaTop" fmla="*/ 0 h 11880"/>
                <a:gd name="textAreaBottom" fmla="*/ 12240 h 11880"/>
              </a:gdLst>
              <a:ahLst/>
              <a:rect l="textAreaLeft" t="textAreaTop" r="textAreaRight" b="textAreaBottom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6120" bIns="61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88" name="Freeform 37"/>
            <p:cNvSpPr/>
            <p:nvPr/>
          </p:nvSpPr>
          <p:spPr>
            <a:xfrm>
              <a:off x="11834640" y="1552680"/>
              <a:ext cx="9000" cy="720"/>
            </a:xfrm>
            <a:custGeom>
              <a:avLst/>
              <a:gdLst>
                <a:gd name="textAreaLeft" fmla="*/ 0 w 9000"/>
                <a:gd name="textAreaRight" fmla="*/ 9360 w 900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89" name="Freeform 38"/>
            <p:cNvSpPr/>
            <p:nvPr/>
          </p:nvSpPr>
          <p:spPr>
            <a:xfrm>
              <a:off x="11764800" y="1542960"/>
              <a:ext cx="117000" cy="9360"/>
            </a:xfrm>
            <a:custGeom>
              <a:avLst/>
              <a:gdLst>
                <a:gd name="textAreaLeft" fmla="*/ 0 w 117000"/>
                <a:gd name="textAreaRight" fmla="*/ 117360 w 11700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680" bIns="46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90" name="Freeform 39"/>
            <p:cNvSpPr/>
            <p:nvPr/>
          </p:nvSpPr>
          <p:spPr>
            <a:xfrm>
              <a:off x="11555280" y="1544040"/>
              <a:ext cx="69480" cy="4680"/>
            </a:xfrm>
            <a:custGeom>
              <a:avLst/>
              <a:gdLst>
                <a:gd name="textAreaLeft" fmla="*/ 0 w 69480"/>
                <a:gd name="textAreaRight" fmla="*/ 69840 w 694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91" name="Freeform 40"/>
            <p:cNvSpPr/>
            <p:nvPr/>
          </p:nvSpPr>
          <p:spPr>
            <a:xfrm>
              <a:off x="11223720" y="1527840"/>
              <a:ext cx="37800" cy="5760"/>
            </a:xfrm>
            <a:custGeom>
              <a:avLst/>
              <a:gdLst>
                <a:gd name="textAreaLeft" fmla="*/ 0 w 37800"/>
                <a:gd name="textAreaRight" fmla="*/ 38160 w 3780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92" name="Freeform 41"/>
            <p:cNvSpPr/>
            <p:nvPr/>
          </p:nvSpPr>
          <p:spPr>
            <a:xfrm>
              <a:off x="11145960" y="1529280"/>
              <a:ext cx="21960" cy="2160"/>
            </a:xfrm>
            <a:custGeom>
              <a:avLst/>
              <a:gdLst>
                <a:gd name="textAreaLeft" fmla="*/ 0 w 21960"/>
                <a:gd name="textAreaRight" fmla="*/ 22320 w 219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93" name="Freeform 42"/>
            <p:cNvSpPr/>
            <p:nvPr/>
          </p:nvSpPr>
          <p:spPr>
            <a:xfrm>
              <a:off x="6197760" y="1566000"/>
              <a:ext cx="20160" cy="720"/>
            </a:xfrm>
            <a:custGeom>
              <a:avLst/>
              <a:gdLst>
                <a:gd name="textAreaLeft" fmla="*/ 0 w 20160"/>
                <a:gd name="textAreaRight" fmla="*/ 20520 w 201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94" name="Freeform 43"/>
            <p:cNvSpPr/>
            <p:nvPr/>
          </p:nvSpPr>
          <p:spPr>
            <a:xfrm>
              <a:off x="6356520" y="1564920"/>
              <a:ext cx="9000" cy="720"/>
            </a:xfrm>
            <a:custGeom>
              <a:avLst/>
              <a:gdLst>
                <a:gd name="textAreaLeft" fmla="*/ 0 w 9000"/>
                <a:gd name="textAreaRight" fmla="*/ 9360 w 900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95" name="Freeform 44"/>
            <p:cNvSpPr/>
            <p:nvPr/>
          </p:nvSpPr>
          <p:spPr>
            <a:xfrm>
              <a:off x="8950320" y="1521720"/>
              <a:ext cx="61560" cy="720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7200"/>
                <a:gd name="textAreaBottom" fmla="*/ 7560 h 7200"/>
              </a:gdLst>
              <a:ahLst/>
              <a:rect l="textAreaLeft" t="textAreaTop" r="textAreaRight" b="textAreaBottom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0" bIns="36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96" name="Freeform 45"/>
            <p:cNvSpPr/>
            <p:nvPr/>
          </p:nvSpPr>
          <p:spPr>
            <a:xfrm>
              <a:off x="7537320" y="1546560"/>
              <a:ext cx="28080" cy="3240"/>
            </a:xfrm>
            <a:custGeom>
              <a:avLst/>
              <a:gdLst>
                <a:gd name="textAreaLeft" fmla="*/ 0 w 28080"/>
                <a:gd name="textAreaRight" fmla="*/ 28440 w 2808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97" name="Freeform 46"/>
            <p:cNvSpPr/>
            <p:nvPr/>
          </p:nvSpPr>
          <p:spPr>
            <a:xfrm>
              <a:off x="7478640" y="1562400"/>
              <a:ext cx="37800" cy="2160"/>
            </a:xfrm>
            <a:custGeom>
              <a:avLst/>
              <a:gdLst>
                <a:gd name="textAreaLeft" fmla="*/ 0 w 37800"/>
                <a:gd name="textAreaRight" fmla="*/ 38160 w 3780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98" name="Freeform 47"/>
            <p:cNvSpPr/>
            <p:nvPr/>
          </p:nvSpPr>
          <p:spPr>
            <a:xfrm>
              <a:off x="5410080" y="1568520"/>
              <a:ext cx="36000" cy="324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199" name="Freeform 48"/>
            <p:cNvSpPr/>
            <p:nvPr/>
          </p:nvSpPr>
          <p:spPr>
            <a:xfrm>
              <a:off x="10206000" y="1530360"/>
              <a:ext cx="61560" cy="468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00" name="Freeform 49"/>
            <p:cNvSpPr/>
            <p:nvPr/>
          </p:nvSpPr>
          <p:spPr>
            <a:xfrm>
              <a:off x="6257880" y="1525680"/>
              <a:ext cx="18720" cy="216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01" name="Freeform 50"/>
            <p:cNvSpPr/>
            <p:nvPr/>
          </p:nvSpPr>
          <p:spPr>
            <a:xfrm>
              <a:off x="10134720" y="1527840"/>
              <a:ext cx="70920" cy="3240"/>
            </a:xfrm>
            <a:custGeom>
              <a:avLst/>
              <a:gdLst>
                <a:gd name="textAreaLeft" fmla="*/ 0 w 70920"/>
                <a:gd name="textAreaRight" fmla="*/ 71280 w 709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02" name="Freeform 51"/>
            <p:cNvSpPr/>
            <p:nvPr/>
          </p:nvSpPr>
          <p:spPr>
            <a:xfrm>
              <a:off x="2583000" y="1559880"/>
              <a:ext cx="7560" cy="720"/>
            </a:xfrm>
            <a:custGeom>
              <a:avLst/>
              <a:gdLst>
                <a:gd name="textAreaLeft" fmla="*/ 0 w 7560"/>
                <a:gd name="textAreaRight" fmla="*/ 7920 w 75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03" name="Freeform 52"/>
            <p:cNvSpPr/>
            <p:nvPr/>
          </p:nvSpPr>
          <p:spPr>
            <a:xfrm>
              <a:off x="1762200" y="1521720"/>
              <a:ext cx="34560" cy="720"/>
            </a:xfrm>
            <a:custGeom>
              <a:avLst/>
              <a:gdLst>
                <a:gd name="textAreaLeft" fmla="*/ 0 w 34560"/>
                <a:gd name="textAreaRight" fmla="*/ 34920 w 345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04" name="Freeform 53"/>
            <p:cNvSpPr/>
            <p:nvPr/>
          </p:nvSpPr>
          <p:spPr>
            <a:xfrm>
              <a:off x="10812600" y="1529280"/>
              <a:ext cx="18720" cy="72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05" name="Freeform 54"/>
            <p:cNvSpPr/>
            <p:nvPr/>
          </p:nvSpPr>
          <p:spPr>
            <a:xfrm>
              <a:off x="10896480" y="1545120"/>
              <a:ext cx="7560" cy="2160"/>
            </a:xfrm>
            <a:custGeom>
              <a:avLst/>
              <a:gdLst>
                <a:gd name="textAreaLeft" fmla="*/ 0 w 7560"/>
                <a:gd name="textAreaRight" fmla="*/ 7920 w 75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06" name="Freeform 55"/>
            <p:cNvSpPr/>
            <p:nvPr/>
          </p:nvSpPr>
          <p:spPr>
            <a:xfrm>
              <a:off x="9947160" y="1553760"/>
              <a:ext cx="4320" cy="72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07" name="Freeform 56"/>
            <p:cNvSpPr/>
            <p:nvPr/>
          </p:nvSpPr>
          <p:spPr>
            <a:xfrm>
              <a:off x="10817280" y="1531800"/>
              <a:ext cx="23400" cy="360"/>
            </a:xfrm>
            <a:custGeom>
              <a:avLst/>
              <a:gdLst>
                <a:gd name="textAreaLeft" fmla="*/ 0 w 23400"/>
                <a:gd name="textAreaRight" fmla="*/ 23760 w 234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08" name="Freeform 57"/>
            <p:cNvSpPr/>
            <p:nvPr/>
          </p:nvSpPr>
          <p:spPr>
            <a:xfrm>
              <a:off x="10836360" y="1529280"/>
              <a:ext cx="18720" cy="72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09" name="Freeform 58"/>
            <p:cNvSpPr/>
            <p:nvPr/>
          </p:nvSpPr>
          <p:spPr>
            <a:xfrm>
              <a:off x="10787040" y="1530360"/>
              <a:ext cx="29880" cy="720"/>
            </a:xfrm>
            <a:custGeom>
              <a:avLst/>
              <a:gdLst>
                <a:gd name="textAreaLeft" fmla="*/ 0 w 29880"/>
                <a:gd name="textAreaRight" fmla="*/ 30240 w 2988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10" name="Freeform 59"/>
            <p:cNvSpPr/>
            <p:nvPr/>
          </p:nvSpPr>
          <p:spPr>
            <a:xfrm>
              <a:off x="4092480" y="1552680"/>
              <a:ext cx="20160" cy="2160"/>
            </a:xfrm>
            <a:custGeom>
              <a:avLst/>
              <a:gdLst>
                <a:gd name="textAreaLeft" fmla="*/ 0 w 20160"/>
                <a:gd name="textAreaRight" fmla="*/ 20520 w 201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11" name="Freeform 60"/>
            <p:cNvSpPr/>
            <p:nvPr/>
          </p:nvSpPr>
          <p:spPr>
            <a:xfrm>
              <a:off x="8528040" y="1567440"/>
              <a:ext cx="2880" cy="720"/>
            </a:xfrm>
            <a:custGeom>
              <a:avLst/>
              <a:gdLst>
                <a:gd name="textAreaLeft" fmla="*/ 0 w 2880"/>
                <a:gd name="textAreaRight" fmla="*/ 3240 w 288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12" name="Freeform 61"/>
            <p:cNvSpPr/>
            <p:nvPr/>
          </p:nvSpPr>
          <p:spPr>
            <a:xfrm>
              <a:off x="8461440" y="1556280"/>
              <a:ext cx="66240" cy="14400"/>
            </a:xfrm>
            <a:custGeom>
              <a:avLst/>
              <a:gdLst>
                <a:gd name="textAreaLeft" fmla="*/ 0 w 66240"/>
                <a:gd name="textAreaRight" fmla="*/ 66600 w 66240"/>
                <a:gd name="textAreaTop" fmla="*/ 0 h 14400"/>
                <a:gd name="textAreaBottom" fmla="*/ 14760 h 14400"/>
              </a:gdLst>
              <a:ahLst/>
              <a:rect l="textAreaLeft" t="textAreaTop" r="textAreaRight" b="textAreaBottom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0" bIns="72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13" name="Freeform 62"/>
            <p:cNvSpPr/>
            <p:nvPr/>
          </p:nvSpPr>
          <p:spPr>
            <a:xfrm>
              <a:off x="1562040" y="1514520"/>
              <a:ext cx="9562680" cy="63720"/>
            </a:xfrm>
            <a:custGeom>
              <a:avLst/>
              <a:gdLst>
                <a:gd name="textAreaLeft" fmla="*/ 0 w 9562680"/>
                <a:gd name="textAreaRight" fmla="*/ 9563040 w 9562680"/>
                <a:gd name="textAreaTop" fmla="*/ 0 h 63720"/>
                <a:gd name="textAreaBottom" fmla="*/ 64080 h 63720"/>
              </a:gdLst>
              <a:ahLst/>
              <a:rect l="textAreaLeft" t="textAreaTop" r="textAreaRight" b="textAreaBottom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2040" bIns="3204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14" name="Freeform 63"/>
            <p:cNvSpPr/>
            <p:nvPr/>
          </p:nvSpPr>
          <p:spPr>
            <a:xfrm>
              <a:off x="7508880" y="1559880"/>
              <a:ext cx="10800" cy="3240"/>
            </a:xfrm>
            <a:custGeom>
              <a:avLst/>
              <a:gdLst>
                <a:gd name="textAreaLeft" fmla="*/ 0 w 10800"/>
                <a:gd name="textAreaRight" fmla="*/ 11160 w 108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15" name="Freeform 64"/>
            <p:cNvSpPr/>
            <p:nvPr/>
          </p:nvSpPr>
          <p:spPr>
            <a:xfrm>
              <a:off x="5433840" y="1567440"/>
              <a:ext cx="4320" cy="72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16" name="Freeform 65"/>
            <p:cNvSpPr/>
            <p:nvPr/>
          </p:nvSpPr>
          <p:spPr>
            <a:xfrm>
              <a:off x="9672480" y="1567440"/>
              <a:ext cx="25200" cy="2160"/>
            </a:xfrm>
            <a:custGeom>
              <a:avLst/>
              <a:gdLst>
                <a:gd name="textAreaLeft" fmla="*/ 0 w 25200"/>
                <a:gd name="textAreaRight" fmla="*/ 25560 w 2520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17" name="Freeform 66"/>
            <p:cNvSpPr/>
            <p:nvPr/>
          </p:nvSpPr>
          <p:spPr>
            <a:xfrm>
              <a:off x="10966320" y="1529280"/>
              <a:ext cx="39240" cy="2160"/>
            </a:xfrm>
            <a:custGeom>
              <a:avLst/>
              <a:gdLst>
                <a:gd name="textAreaLeft" fmla="*/ 0 w 39240"/>
                <a:gd name="textAreaRight" fmla="*/ 39600 w 3924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18" name="Freeform 67"/>
            <p:cNvSpPr/>
            <p:nvPr/>
          </p:nvSpPr>
          <p:spPr>
            <a:xfrm>
              <a:off x="11329920" y="1552680"/>
              <a:ext cx="43920" cy="2160"/>
            </a:xfrm>
            <a:custGeom>
              <a:avLst/>
              <a:gdLst>
                <a:gd name="textAreaLeft" fmla="*/ 0 w 43920"/>
                <a:gd name="textAreaRight" fmla="*/ 44280 w 439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19" name="Freeform 68"/>
            <p:cNvSpPr/>
            <p:nvPr/>
          </p:nvSpPr>
          <p:spPr>
            <a:xfrm>
              <a:off x="11042640" y="1540440"/>
              <a:ext cx="60120" cy="5760"/>
            </a:xfrm>
            <a:custGeom>
              <a:avLst/>
              <a:gdLst>
                <a:gd name="textAreaLeft" fmla="*/ 0 w 60120"/>
                <a:gd name="textAreaRight" fmla="*/ 60480 w 6012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20" name="Freeform 69"/>
            <p:cNvSpPr/>
            <p:nvPr/>
          </p:nvSpPr>
          <p:spPr>
            <a:xfrm>
              <a:off x="11106000" y="1542960"/>
              <a:ext cx="28080" cy="720"/>
            </a:xfrm>
            <a:custGeom>
              <a:avLst/>
              <a:gdLst>
                <a:gd name="textAreaLeft" fmla="*/ 0 w 28080"/>
                <a:gd name="textAreaRight" fmla="*/ 28440 w 2808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21" name="Freeform 70"/>
            <p:cNvSpPr/>
            <p:nvPr/>
          </p:nvSpPr>
          <p:spPr>
            <a:xfrm>
              <a:off x="10679040" y="1525680"/>
              <a:ext cx="102960" cy="9360"/>
            </a:xfrm>
            <a:custGeom>
              <a:avLst/>
              <a:gdLst>
                <a:gd name="textAreaLeft" fmla="*/ 0 w 102960"/>
                <a:gd name="textAreaRight" fmla="*/ 103320 w 10296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680" bIns="46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22" name="Freeform 71"/>
            <p:cNvSpPr/>
            <p:nvPr/>
          </p:nvSpPr>
          <p:spPr>
            <a:xfrm>
              <a:off x="11039400" y="1550160"/>
              <a:ext cx="26640" cy="4680"/>
            </a:xfrm>
            <a:custGeom>
              <a:avLst/>
              <a:gdLst>
                <a:gd name="textAreaLeft" fmla="*/ 0 w 26640"/>
                <a:gd name="textAreaRight" fmla="*/ 27000 w 2664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23" name="Freeform 72"/>
            <p:cNvSpPr/>
            <p:nvPr/>
          </p:nvSpPr>
          <p:spPr>
            <a:xfrm>
              <a:off x="10841040" y="1549080"/>
              <a:ext cx="58320" cy="2160"/>
            </a:xfrm>
            <a:custGeom>
              <a:avLst/>
              <a:gdLst>
                <a:gd name="textAreaLeft" fmla="*/ 0 w 58320"/>
                <a:gd name="textAreaRight" fmla="*/ 58680 w 583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24" name="Freeform 73"/>
            <p:cNvSpPr/>
            <p:nvPr/>
          </p:nvSpPr>
          <p:spPr>
            <a:xfrm>
              <a:off x="10899720" y="1550160"/>
              <a:ext cx="36000" cy="72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25" name="Freeform 74"/>
            <p:cNvSpPr/>
            <p:nvPr/>
          </p:nvSpPr>
          <p:spPr>
            <a:xfrm>
              <a:off x="10958400" y="1555200"/>
              <a:ext cx="45720" cy="360"/>
            </a:xfrm>
            <a:custGeom>
              <a:avLst/>
              <a:gdLst>
                <a:gd name="textAreaLeft" fmla="*/ 0 w 45720"/>
                <a:gd name="textAreaRight" fmla="*/ 46080 w 457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26" name="Freeform 75"/>
            <p:cNvSpPr/>
            <p:nvPr/>
          </p:nvSpPr>
          <p:spPr>
            <a:xfrm>
              <a:off x="10304640" y="1549080"/>
              <a:ext cx="61560" cy="324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27" name="Freeform 76"/>
            <p:cNvSpPr/>
            <p:nvPr/>
          </p:nvSpPr>
          <p:spPr>
            <a:xfrm>
              <a:off x="10483920" y="1557720"/>
              <a:ext cx="23400" cy="5760"/>
            </a:xfrm>
            <a:custGeom>
              <a:avLst/>
              <a:gdLst>
                <a:gd name="textAreaLeft" fmla="*/ 0 w 23400"/>
                <a:gd name="textAreaRight" fmla="*/ 23760 w 2340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28" name="Freeform 77"/>
            <p:cNvSpPr/>
            <p:nvPr/>
          </p:nvSpPr>
          <p:spPr>
            <a:xfrm>
              <a:off x="10291680" y="1563840"/>
              <a:ext cx="117000" cy="2160"/>
            </a:xfrm>
            <a:custGeom>
              <a:avLst/>
              <a:gdLst>
                <a:gd name="textAreaLeft" fmla="*/ 0 w 117000"/>
                <a:gd name="textAreaRight" fmla="*/ 117360 w 11700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29" name="Freeform 78"/>
            <p:cNvSpPr/>
            <p:nvPr/>
          </p:nvSpPr>
          <p:spPr>
            <a:xfrm>
              <a:off x="9621720" y="1546560"/>
              <a:ext cx="10800" cy="8280"/>
            </a:xfrm>
            <a:custGeom>
              <a:avLst/>
              <a:gdLst>
                <a:gd name="textAreaLeft" fmla="*/ 0 w 10800"/>
                <a:gd name="textAreaRight" fmla="*/ 11160 w 10800"/>
                <a:gd name="textAreaTop" fmla="*/ 0 h 8280"/>
                <a:gd name="textAreaBottom" fmla="*/ 8640 h 8280"/>
              </a:gdLst>
              <a:ahLst/>
              <a:rect l="textAreaLeft" t="textAreaTop" r="textAreaRight" b="textAreaBottom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320" bIns="43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30" name="Freeform 79"/>
            <p:cNvSpPr/>
            <p:nvPr/>
          </p:nvSpPr>
          <p:spPr>
            <a:xfrm>
              <a:off x="8951760" y="1568520"/>
              <a:ext cx="96480" cy="8280"/>
            </a:xfrm>
            <a:custGeom>
              <a:avLst/>
              <a:gdLst>
                <a:gd name="textAreaLeft" fmla="*/ 0 w 96480"/>
                <a:gd name="textAreaRight" fmla="*/ 96840 w 96480"/>
                <a:gd name="textAreaTop" fmla="*/ 0 h 8280"/>
                <a:gd name="textAreaBottom" fmla="*/ 8640 h 8280"/>
              </a:gdLst>
              <a:ahLst/>
              <a:rect l="textAreaLeft" t="textAreaTop" r="textAreaRight" b="textAreaBottom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320" bIns="43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31" name="Freeform 80"/>
            <p:cNvSpPr/>
            <p:nvPr/>
          </p:nvSpPr>
          <p:spPr>
            <a:xfrm>
              <a:off x="9005760" y="1566000"/>
              <a:ext cx="17280" cy="2160"/>
            </a:xfrm>
            <a:custGeom>
              <a:avLst/>
              <a:gdLst>
                <a:gd name="textAreaLeft" fmla="*/ 0 w 17280"/>
                <a:gd name="textAreaRight" fmla="*/ 17640 w 1728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32" name="Freeform 81"/>
            <p:cNvSpPr/>
            <p:nvPr/>
          </p:nvSpPr>
          <p:spPr>
            <a:xfrm>
              <a:off x="1587600" y="1517040"/>
              <a:ext cx="37800" cy="3240"/>
            </a:xfrm>
            <a:custGeom>
              <a:avLst/>
              <a:gdLst>
                <a:gd name="textAreaLeft" fmla="*/ 0 w 37800"/>
                <a:gd name="textAreaRight" fmla="*/ 38160 w 378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33" name="Freeform 82"/>
            <p:cNvSpPr/>
            <p:nvPr/>
          </p:nvSpPr>
          <p:spPr>
            <a:xfrm>
              <a:off x="1522440" y="1519560"/>
              <a:ext cx="29880" cy="4680"/>
            </a:xfrm>
            <a:custGeom>
              <a:avLst/>
              <a:gdLst>
                <a:gd name="textAreaLeft" fmla="*/ 0 w 29880"/>
                <a:gd name="textAreaRight" fmla="*/ 30240 w 298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34" name="Freeform 83"/>
            <p:cNvSpPr/>
            <p:nvPr/>
          </p:nvSpPr>
          <p:spPr>
            <a:xfrm>
              <a:off x="6649920" y="1573560"/>
              <a:ext cx="33120" cy="3240"/>
            </a:xfrm>
            <a:custGeom>
              <a:avLst/>
              <a:gdLst>
                <a:gd name="textAreaLeft" fmla="*/ 0 w 33120"/>
                <a:gd name="textAreaRight" fmla="*/ 33480 w 331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35" name="Freeform 84"/>
            <p:cNvSpPr/>
            <p:nvPr/>
          </p:nvSpPr>
          <p:spPr>
            <a:xfrm>
              <a:off x="6162840" y="1566000"/>
              <a:ext cx="15480" cy="4680"/>
            </a:xfrm>
            <a:custGeom>
              <a:avLst/>
              <a:gdLst>
                <a:gd name="textAreaLeft" fmla="*/ 0 w 15480"/>
                <a:gd name="textAreaRight" fmla="*/ 15840 w 154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36" name="Freeform 85"/>
            <p:cNvSpPr/>
            <p:nvPr/>
          </p:nvSpPr>
          <p:spPr>
            <a:xfrm>
              <a:off x="5738760" y="1571040"/>
              <a:ext cx="60120" cy="5760"/>
            </a:xfrm>
            <a:custGeom>
              <a:avLst/>
              <a:gdLst>
                <a:gd name="textAreaLeft" fmla="*/ 0 w 60120"/>
                <a:gd name="textAreaRight" fmla="*/ 60480 w 6012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</p:grpSp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Click to edit Master title style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9143640" cy="4266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74320" indent="-27432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Click to edit Master text styles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lvl="1" marL="548640" indent="-274320">
              <a:lnSpc>
                <a:spcPct val="90000"/>
              </a:lnSpc>
              <a:spcBef>
                <a:spcPts val="601"/>
              </a:spcBef>
              <a:buClr>
                <a:srgbClr val="ffffff"/>
              </a:buClr>
              <a:buFont typeface="Consolas"/>
              <a:buChar char="–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Second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  <a:p>
            <a:pPr lvl="2" marL="777240" indent="-228600">
              <a:lnSpc>
                <a:spcPct val="90000"/>
              </a:lnSpc>
              <a:spcBef>
                <a:spcPts val="601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1800" spc="-1" strike="noStrike">
                <a:solidFill>
                  <a:srgbClr val="ffffff"/>
                </a:solidFill>
                <a:latin typeface="Corbel"/>
              </a:rPr>
              <a:t>Third level</a:t>
            </a: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  <a:p>
            <a:pPr lvl="3" marL="1005840" indent="-228600">
              <a:lnSpc>
                <a:spcPct val="90000"/>
              </a:lnSpc>
              <a:spcBef>
                <a:spcPts val="601"/>
              </a:spcBef>
              <a:buClr>
                <a:srgbClr val="ffffff"/>
              </a:buClr>
              <a:buFont typeface="Consolas"/>
              <a:buChar char="–"/>
            </a:pPr>
            <a:r>
              <a:rPr b="0" lang="en-US" sz="1600" spc="-1" strike="noStrike">
                <a:solidFill>
                  <a:srgbClr val="ffffff"/>
                </a:solidFill>
                <a:latin typeface="Corbel"/>
              </a:rPr>
              <a:t>Fourth level</a:t>
            </a:r>
            <a:endParaRPr b="0" lang="en-US" sz="1600" spc="-1" strike="noStrike">
              <a:solidFill>
                <a:srgbClr val="ffffff"/>
              </a:solidFill>
              <a:latin typeface="Corbel"/>
            </a:endParaRPr>
          </a:p>
          <a:p>
            <a:pPr lvl="4" marL="1234440" indent="-228600">
              <a:lnSpc>
                <a:spcPct val="90000"/>
              </a:lnSpc>
              <a:spcBef>
                <a:spcPts val="601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1600" spc="-1" strike="noStrike">
                <a:solidFill>
                  <a:srgbClr val="ffffff"/>
                </a:solidFill>
                <a:latin typeface="Corbel"/>
              </a:rPr>
              <a:t>Fifth level</a:t>
            </a:r>
            <a:endParaRPr b="0" lang="en-US" sz="16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239" name="PlaceHolder 3"/>
          <p:cNvSpPr>
            <a:spLocks noGrp="1"/>
          </p:cNvSpPr>
          <p:nvPr>
            <p:ph type="dt" idx="1"/>
          </p:nvPr>
        </p:nvSpPr>
        <p:spPr>
          <a:xfrm>
            <a:off x="8075520" y="6400800"/>
            <a:ext cx="12434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000" spc="-1" strike="noStrike">
                <a:solidFill>
                  <a:srgbClr val="ffffff"/>
                </a:solidFill>
                <a:latin typeface="Corbel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en-US" sz="1000" spc="-1" strike="noStrike">
                <a:solidFill>
                  <a:srgbClr val="ffffff"/>
                </a:solidFill>
                <a:latin typeface="Corbel"/>
              </a:rPr>
              <a:t>&lt;date/time&gt;</a:t>
            </a:r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40" name="PlaceHolder 4"/>
          <p:cNvSpPr>
            <a:spLocks noGrp="1"/>
          </p:cNvSpPr>
          <p:nvPr>
            <p:ph type="ftr" idx="2"/>
          </p:nvPr>
        </p:nvSpPr>
        <p:spPr>
          <a:xfrm>
            <a:off x="1522440" y="6400800"/>
            <a:ext cx="632412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41" name="PlaceHolder 5"/>
          <p:cNvSpPr>
            <a:spLocks noGrp="1"/>
          </p:cNvSpPr>
          <p:nvPr>
            <p:ph type="sldNum" idx="3"/>
          </p:nvPr>
        </p:nvSpPr>
        <p:spPr>
          <a:xfrm>
            <a:off x="9523440" y="6400800"/>
            <a:ext cx="11426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000" spc="-1" strike="noStrike">
                <a:solidFill>
                  <a:srgbClr val="ffffff"/>
                </a:solidFill>
                <a:latin typeface="Corbel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36A8F1A7-C622-4106-8313-CB7CE2C5D5BA}" type="slidenum">
              <a:rPr b="0" lang="en-US" sz="1000" spc="-1" strike="noStrike">
                <a:solidFill>
                  <a:srgbClr val="ffffff"/>
                </a:solidFill>
                <a:latin typeface="Corbel"/>
              </a:rPr>
              <a:t>&lt;number&gt;</a:t>
            </a:fld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" name="line"/>
          <p:cNvGrpSpPr/>
          <p:nvPr/>
        </p:nvGrpSpPr>
        <p:grpSpPr>
          <a:xfrm>
            <a:off x="1584720" y="4724280"/>
            <a:ext cx="8632080" cy="63720"/>
            <a:chOff x="1584720" y="4724280"/>
            <a:chExt cx="8632080" cy="63720"/>
          </a:xfrm>
        </p:grpSpPr>
        <p:sp>
          <p:nvSpPr>
            <p:cNvPr id="279" name="Freeform 5"/>
            <p:cNvSpPr/>
            <p:nvPr/>
          </p:nvSpPr>
          <p:spPr>
            <a:xfrm>
              <a:off x="9984600" y="4750560"/>
              <a:ext cx="232200" cy="7200"/>
            </a:xfrm>
            <a:custGeom>
              <a:avLst/>
              <a:gdLst>
                <a:gd name="textAreaLeft" fmla="*/ 0 w 232200"/>
                <a:gd name="textAreaRight" fmla="*/ 232560 w 232200"/>
                <a:gd name="textAreaTop" fmla="*/ 0 h 7200"/>
                <a:gd name="textAreaBottom" fmla="*/ 7560 h 7200"/>
              </a:gdLst>
              <a:ahLst/>
              <a:rect l="textAreaLeft" t="textAreaTop" r="textAreaRight" b="textAreaBottom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0" bIns="36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80" name="Freeform 6"/>
            <p:cNvSpPr/>
            <p:nvPr/>
          </p:nvSpPr>
          <p:spPr>
            <a:xfrm>
              <a:off x="9768600" y="4745160"/>
              <a:ext cx="228960" cy="10440"/>
            </a:xfrm>
            <a:custGeom>
              <a:avLst/>
              <a:gdLst>
                <a:gd name="textAreaLeft" fmla="*/ 0 w 228960"/>
                <a:gd name="textAreaRight" fmla="*/ 229320 w 228960"/>
                <a:gd name="textAreaTop" fmla="*/ 0 h 10440"/>
                <a:gd name="textAreaBottom" fmla="*/ 10800 h 10440"/>
              </a:gdLst>
              <a:ahLst/>
              <a:rect l="textAreaLeft" t="textAreaTop" r="textAreaRight" b="textAreaBottom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5400" bIns="54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81" name="Freeform 7"/>
            <p:cNvSpPr/>
            <p:nvPr/>
          </p:nvSpPr>
          <p:spPr>
            <a:xfrm>
              <a:off x="9983520" y="4754880"/>
              <a:ext cx="360" cy="360"/>
            </a:xfrm>
            <a:custGeom>
              <a:avLst/>
              <a:gdLst>
                <a:gd name="textAreaLeft" fmla="*/ 0 w 360"/>
                <a:gd name="textAreaRight" fmla="*/ 720 w 3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" h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82" name="Freeform 8"/>
            <p:cNvSpPr/>
            <p:nvPr/>
          </p:nvSpPr>
          <p:spPr>
            <a:xfrm>
              <a:off x="4983480" y="4761000"/>
              <a:ext cx="210600" cy="6120"/>
            </a:xfrm>
            <a:custGeom>
              <a:avLst/>
              <a:gdLst>
                <a:gd name="textAreaLeft" fmla="*/ 0 w 210600"/>
                <a:gd name="textAreaRight" fmla="*/ 210960 w 210600"/>
                <a:gd name="textAreaTop" fmla="*/ 0 h 6120"/>
                <a:gd name="textAreaBottom" fmla="*/ 6480 h 6120"/>
              </a:gdLst>
              <a:ahLst/>
              <a:rect l="textAreaLeft" t="textAreaTop" r="textAreaRight" b="textAreaBottom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240" bIns="324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83" name="Freeform 9"/>
            <p:cNvSpPr/>
            <p:nvPr/>
          </p:nvSpPr>
          <p:spPr>
            <a:xfrm>
              <a:off x="1814760" y="4763160"/>
              <a:ext cx="22320" cy="1080"/>
            </a:xfrm>
            <a:custGeom>
              <a:avLst/>
              <a:gdLst>
                <a:gd name="textAreaLeft" fmla="*/ 0 w 22320"/>
                <a:gd name="textAreaRight" fmla="*/ 22680 w 2232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84" name="Freeform 10"/>
            <p:cNvSpPr/>
            <p:nvPr/>
          </p:nvSpPr>
          <p:spPr>
            <a:xfrm>
              <a:off x="4928400" y="4769280"/>
              <a:ext cx="31320" cy="1440"/>
            </a:xfrm>
            <a:custGeom>
              <a:avLst/>
              <a:gdLst>
                <a:gd name="textAreaLeft" fmla="*/ 0 w 31320"/>
                <a:gd name="textAreaRight" fmla="*/ 31680 w 3132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85" name="Freeform 11"/>
            <p:cNvSpPr/>
            <p:nvPr/>
          </p:nvSpPr>
          <p:spPr>
            <a:xfrm>
              <a:off x="5164560" y="4739760"/>
              <a:ext cx="13680" cy="1080"/>
            </a:xfrm>
            <a:custGeom>
              <a:avLst/>
              <a:gdLst>
                <a:gd name="textAreaLeft" fmla="*/ 0 w 13680"/>
                <a:gd name="textAreaRight" fmla="*/ 14040 w 1368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86" name="Freeform 12"/>
            <p:cNvSpPr/>
            <p:nvPr/>
          </p:nvSpPr>
          <p:spPr>
            <a:xfrm>
              <a:off x="4233600" y="4777560"/>
              <a:ext cx="9720" cy="360"/>
            </a:xfrm>
            <a:custGeom>
              <a:avLst/>
              <a:gdLst>
                <a:gd name="textAreaLeft" fmla="*/ 0 w 9720"/>
                <a:gd name="textAreaRight" fmla="*/ 10080 w 97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1" h="0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87" name="Freeform 13"/>
            <p:cNvSpPr/>
            <p:nvPr/>
          </p:nvSpPr>
          <p:spPr>
            <a:xfrm>
              <a:off x="5441040" y="4728240"/>
              <a:ext cx="164160" cy="7920"/>
            </a:xfrm>
            <a:custGeom>
              <a:avLst/>
              <a:gdLst>
                <a:gd name="textAreaLeft" fmla="*/ 0 w 164160"/>
                <a:gd name="textAreaRight" fmla="*/ 164520 w 164160"/>
                <a:gd name="textAreaTop" fmla="*/ 0 h 7920"/>
                <a:gd name="textAreaBottom" fmla="*/ 8280 h 7920"/>
              </a:gdLst>
              <a:ahLst/>
              <a:rect l="textAreaLeft" t="textAreaTop" r="textAreaRight" b="textAreaBottom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960" bIns="39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88" name="Freeform 14"/>
            <p:cNvSpPr/>
            <p:nvPr/>
          </p:nvSpPr>
          <p:spPr>
            <a:xfrm>
              <a:off x="2793240" y="4750560"/>
              <a:ext cx="360" cy="360"/>
            </a:xfrm>
            <a:custGeom>
              <a:avLst/>
              <a:gdLst>
                <a:gd name="textAreaLeft" fmla="*/ 0 w 360"/>
                <a:gd name="textAreaRight" fmla="*/ 720 w 3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" h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89" name="Freeform 15"/>
            <p:cNvSpPr/>
            <p:nvPr/>
          </p:nvSpPr>
          <p:spPr>
            <a:xfrm>
              <a:off x="2794320" y="4749840"/>
              <a:ext cx="17640" cy="360"/>
            </a:xfrm>
            <a:custGeom>
              <a:avLst/>
              <a:gdLst>
                <a:gd name="textAreaLeft" fmla="*/ 0 w 17640"/>
                <a:gd name="textAreaRight" fmla="*/ 18000 w 1764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90" name="Freeform 16"/>
            <p:cNvSpPr/>
            <p:nvPr/>
          </p:nvSpPr>
          <p:spPr>
            <a:xfrm>
              <a:off x="4959720" y="4767480"/>
              <a:ext cx="23400" cy="1440"/>
            </a:xfrm>
            <a:custGeom>
              <a:avLst/>
              <a:gdLst>
                <a:gd name="textAreaLeft" fmla="*/ 0 w 23400"/>
                <a:gd name="textAreaRight" fmla="*/ 23760 w 2340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91" name="Freeform 17"/>
            <p:cNvSpPr/>
            <p:nvPr/>
          </p:nvSpPr>
          <p:spPr>
            <a:xfrm>
              <a:off x="5025240" y="4760640"/>
              <a:ext cx="80640" cy="1440"/>
            </a:xfrm>
            <a:custGeom>
              <a:avLst/>
              <a:gdLst>
                <a:gd name="textAreaLeft" fmla="*/ 0 w 80640"/>
                <a:gd name="textAreaRight" fmla="*/ 81000 w 8064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92" name="Freeform 18"/>
            <p:cNvSpPr/>
            <p:nvPr/>
          </p:nvSpPr>
          <p:spPr>
            <a:xfrm>
              <a:off x="3979800" y="4766760"/>
              <a:ext cx="948240" cy="19800"/>
            </a:xfrm>
            <a:custGeom>
              <a:avLst/>
              <a:gdLst>
                <a:gd name="textAreaLeft" fmla="*/ 0 w 948240"/>
                <a:gd name="textAreaRight" fmla="*/ 948600 w 948240"/>
                <a:gd name="textAreaTop" fmla="*/ 0 h 19800"/>
                <a:gd name="textAreaBottom" fmla="*/ 20160 h 19800"/>
              </a:gdLst>
              <a:ahLst/>
              <a:rect l="textAreaLeft" t="textAreaTop" r="textAreaRight" b="textAreaBottom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080" bIns="10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93" name="Freeform 19"/>
            <p:cNvSpPr/>
            <p:nvPr/>
          </p:nvSpPr>
          <p:spPr>
            <a:xfrm>
              <a:off x="4614840" y="4771800"/>
              <a:ext cx="9720" cy="360"/>
            </a:xfrm>
            <a:custGeom>
              <a:avLst/>
              <a:gdLst>
                <a:gd name="textAreaLeft" fmla="*/ 0 w 9720"/>
                <a:gd name="textAreaRight" fmla="*/ 10080 w 97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0" h="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94" name="Freeform 20"/>
            <p:cNvSpPr/>
            <p:nvPr/>
          </p:nvSpPr>
          <p:spPr>
            <a:xfrm>
              <a:off x="4433760" y="4775040"/>
              <a:ext cx="10800" cy="360"/>
            </a:xfrm>
            <a:custGeom>
              <a:avLst/>
              <a:gdLst>
                <a:gd name="textAreaLeft" fmla="*/ 0 w 10800"/>
                <a:gd name="textAreaRight" fmla="*/ 11160 w 108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2" h="0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95" name="Freeform 21"/>
            <p:cNvSpPr/>
            <p:nvPr/>
          </p:nvSpPr>
          <p:spPr>
            <a:xfrm>
              <a:off x="4940280" y="4762440"/>
              <a:ext cx="22320" cy="360"/>
            </a:xfrm>
            <a:custGeom>
              <a:avLst/>
              <a:gdLst>
                <a:gd name="textAreaLeft" fmla="*/ 0 w 22320"/>
                <a:gd name="textAreaRight" fmla="*/ 22680 w 223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96" name="Freeform 22"/>
            <p:cNvSpPr/>
            <p:nvPr/>
          </p:nvSpPr>
          <p:spPr>
            <a:xfrm>
              <a:off x="4963680" y="4766760"/>
              <a:ext cx="9000" cy="360"/>
            </a:xfrm>
            <a:custGeom>
              <a:avLst/>
              <a:gdLst>
                <a:gd name="textAreaLeft" fmla="*/ 0 w 9000"/>
                <a:gd name="textAreaRight" fmla="*/ 9360 w 90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97" name="Freeform 23"/>
            <p:cNvSpPr/>
            <p:nvPr/>
          </p:nvSpPr>
          <p:spPr>
            <a:xfrm>
              <a:off x="3857760" y="4763160"/>
              <a:ext cx="11520" cy="1080"/>
            </a:xfrm>
            <a:custGeom>
              <a:avLst/>
              <a:gdLst>
                <a:gd name="textAreaLeft" fmla="*/ 0 w 11520"/>
                <a:gd name="textAreaRight" fmla="*/ 11880 w 1152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98" name="Freeform 24"/>
            <p:cNvSpPr/>
            <p:nvPr/>
          </p:nvSpPr>
          <p:spPr>
            <a:xfrm>
              <a:off x="4120200" y="4767480"/>
              <a:ext cx="533880" cy="7920"/>
            </a:xfrm>
            <a:custGeom>
              <a:avLst/>
              <a:gdLst>
                <a:gd name="textAreaLeft" fmla="*/ 0 w 533880"/>
                <a:gd name="textAreaRight" fmla="*/ 534240 w 533880"/>
                <a:gd name="textAreaTop" fmla="*/ 0 h 7920"/>
                <a:gd name="textAreaBottom" fmla="*/ 8280 h 7920"/>
              </a:gdLst>
              <a:ahLst/>
              <a:rect l="textAreaLeft" t="textAreaTop" r="textAreaRight" b="textAreaBottom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960" bIns="39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299" name="Freeform 25"/>
            <p:cNvSpPr/>
            <p:nvPr/>
          </p:nvSpPr>
          <p:spPr>
            <a:xfrm>
              <a:off x="4862880" y="4764240"/>
              <a:ext cx="8280" cy="360"/>
            </a:xfrm>
            <a:custGeom>
              <a:avLst/>
              <a:gdLst>
                <a:gd name="textAreaLeft" fmla="*/ 0 w 8280"/>
                <a:gd name="textAreaRight" fmla="*/ 8640 w 828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9" h="0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00" name="Freeform 26"/>
            <p:cNvSpPr/>
            <p:nvPr/>
          </p:nvSpPr>
          <p:spPr>
            <a:xfrm>
              <a:off x="4884120" y="4769280"/>
              <a:ext cx="524160" cy="12240"/>
            </a:xfrm>
            <a:custGeom>
              <a:avLst/>
              <a:gdLst>
                <a:gd name="textAreaLeft" fmla="*/ 0 w 524160"/>
                <a:gd name="textAreaRight" fmla="*/ 524520 w 524160"/>
                <a:gd name="textAreaTop" fmla="*/ 0 h 12240"/>
                <a:gd name="textAreaBottom" fmla="*/ 12600 h 12240"/>
              </a:gdLst>
              <a:ahLst/>
              <a:rect l="textAreaLeft" t="textAreaTop" r="textAreaRight" b="textAreaBottom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6120" bIns="61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01" name="Freeform 27"/>
            <p:cNvSpPr/>
            <p:nvPr/>
          </p:nvSpPr>
          <p:spPr>
            <a:xfrm>
              <a:off x="9469080" y="4745880"/>
              <a:ext cx="9000" cy="1080"/>
            </a:xfrm>
            <a:custGeom>
              <a:avLst/>
              <a:gdLst>
                <a:gd name="textAreaLeft" fmla="*/ 0 w 9000"/>
                <a:gd name="textAreaRight" fmla="*/ 9360 w 900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02" name="Freeform 28"/>
            <p:cNvSpPr/>
            <p:nvPr/>
          </p:nvSpPr>
          <p:spPr>
            <a:xfrm>
              <a:off x="6593760" y="4739760"/>
              <a:ext cx="18720" cy="36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0" h="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03" name="Freeform 29"/>
            <p:cNvSpPr/>
            <p:nvPr/>
          </p:nvSpPr>
          <p:spPr>
            <a:xfrm>
              <a:off x="7015320" y="4728240"/>
              <a:ext cx="26280" cy="360"/>
            </a:xfrm>
            <a:custGeom>
              <a:avLst/>
              <a:gdLst>
                <a:gd name="textAreaLeft" fmla="*/ 0 w 26280"/>
                <a:gd name="textAreaRight" fmla="*/ 26640 w 2628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04" name="Freeform 30"/>
            <p:cNvSpPr/>
            <p:nvPr/>
          </p:nvSpPr>
          <p:spPr>
            <a:xfrm>
              <a:off x="9240840" y="4745160"/>
              <a:ext cx="4320" cy="36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5" h="0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05" name="Freeform 31"/>
            <p:cNvSpPr/>
            <p:nvPr/>
          </p:nvSpPr>
          <p:spPr>
            <a:xfrm>
              <a:off x="7859880" y="4737240"/>
              <a:ext cx="14760" cy="360"/>
            </a:xfrm>
            <a:custGeom>
              <a:avLst/>
              <a:gdLst>
                <a:gd name="textAreaLeft" fmla="*/ 0 w 14760"/>
                <a:gd name="textAreaRight" fmla="*/ 15120 w 147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6" h="0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06" name="Freeform 32"/>
            <p:cNvSpPr/>
            <p:nvPr/>
          </p:nvSpPr>
          <p:spPr>
            <a:xfrm>
              <a:off x="7009560" y="4728960"/>
              <a:ext cx="4320" cy="36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5" h="0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07" name="Freeform 33"/>
            <p:cNvSpPr/>
            <p:nvPr/>
          </p:nvSpPr>
          <p:spPr>
            <a:xfrm>
              <a:off x="6395040" y="4730760"/>
              <a:ext cx="12240" cy="360"/>
            </a:xfrm>
            <a:custGeom>
              <a:avLst/>
              <a:gdLst>
                <a:gd name="textAreaLeft" fmla="*/ 0 w 12240"/>
                <a:gd name="textAreaRight" fmla="*/ 12600 w 1224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3" h="0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08" name="Freeform 34"/>
            <p:cNvSpPr/>
            <p:nvPr/>
          </p:nvSpPr>
          <p:spPr>
            <a:xfrm>
              <a:off x="6422760" y="4739040"/>
              <a:ext cx="11520" cy="360"/>
            </a:xfrm>
            <a:custGeom>
              <a:avLst/>
              <a:gdLst>
                <a:gd name="textAreaLeft" fmla="*/ 0 w 11520"/>
                <a:gd name="textAreaRight" fmla="*/ 11880 w 115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09" name="Freeform 35"/>
            <p:cNvSpPr/>
            <p:nvPr/>
          </p:nvSpPr>
          <p:spPr>
            <a:xfrm>
              <a:off x="5760360" y="4734360"/>
              <a:ext cx="24840" cy="360"/>
            </a:xfrm>
            <a:custGeom>
              <a:avLst/>
              <a:gdLst>
                <a:gd name="textAreaLeft" fmla="*/ 0 w 24840"/>
                <a:gd name="textAreaRight" fmla="*/ 25200 w 2484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6" h="0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10" name="Freeform 36"/>
            <p:cNvSpPr/>
            <p:nvPr/>
          </p:nvSpPr>
          <p:spPr>
            <a:xfrm>
              <a:off x="6363720" y="4737240"/>
              <a:ext cx="4320" cy="108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11" name="Freeform 37"/>
            <p:cNvSpPr/>
            <p:nvPr/>
          </p:nvSpPr>
          <p:spPr>
            <a:xfrm>
              <a:off x="9627480" y="4756680"/>
              <a:ext cx="2880" cy="360"/>
            </a:xfrm>
            <a:custGeom>
              <a:avLst/>
              <a:gdLst>
                <a:gd name="textAreaLeft" fmla="*/ 0 w 2880"/>
                <a:gd name="textAreaRight" fmla="*/ 3240 w 288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3" h="0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12" name="Freeform 38"/>
            <p:cNvSpPr/>
            <p:nvPr/>
          </p:nvSpPr>
          <p:spPr>
            <a:xfrm>
              <a:off x="9691200" y="4752360"/>
              <a:ext cx="22320" cy="360"/>
            </a:xfrm>
            <a:custGeom>
              <a:avLst/>
              <a:gdLst>
                <a:gd name="textAreaLeft" fmla="*/ 0 w 22320"/>
                <a:gd name="textAreaRight" fmla="*/ 22680 w 223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4" h="0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13" name="Freeform 39"/>
            <p:cNvSpPr/>
            <p:nvPr/>
          </p:nvSpPr>
          <p:spPr>
            <a:xfrm>
              <a:off x="8226720" y="4741560"/>
              <a:ext cx="27360" cy="1440"/>
            </a:xfrm>
            <a:custGeom>
              <a:avLst/>
              <a:gdLst>
                <a:gd name="textAreaLeft" fmla="*/ 0 w 27360"/>
                <a:gd name="textAreaRight" fmla="*/ 27720 w 2736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14" name="Freeform 40"/>
            <p:cNvSpPr/>
            <p:nvPr/>
          </p:nvSpPr>
          <p:spPr>
            <a:xfrm>
              <a:off x="9504000" y="4773960"/>
              <a:ext cx="16920" cy="1080"/>
            </a:xfrm>
            <a:custGeom>
              <a:avLst/>
              <a:gdLst>
                <a:gd name="textAreaLeft" fmla="*/ 0 w 16920"/>
                <a:gd name="textAreaRight" fmla="*/ 17280 w 1692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15" name="Freeform 41"/>
            <p:cNvSpPr/>
            <p:nvPr/>
          </p:nvSpPr>
          <p:spPr>
            <a:xfrm>
              <a:off x="9521280" y="4773240"/>
              <a:ext cx="12240" cy="360"/>
            </a:xfrm>
            <a:custGeom>
              <a:avLst/>
              <a:gdLst>
                <a:gd name="textAreaLeft" fmla="*/ 0 w 12240"/>
                <a:gd name="textAreaRight" fmla="*/ 12600 w 1224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16" name="Freeform 42"/>
            <p:cNvSpPr/>
            <p:nvPr/>
          </p:nvSpPr>
          <p:spPr>
            <a:xfrm>
              <a:off x="8048880" y="4766760"/>
              <a:ext cx="7560" cy="360"/>
            </a:xfrm>
            <a:custGeom>
              <a:avLst/>
              <a:gdLst>
                <a:gd name="textAreaLeft" fmla="*/ 0 w 7560"/>
                <a:gd name="textAreaRight" fmla="*/ 7920 w 75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17" name="Freeform 43"/>
            <p:cNvSpPr/>
            <p:nvPr/>
          </p:nvSpPr>
          <p:spPr>
            <a:xfrm>
              <a:off x="9633960" y="4744080"/>
              <a:ext cx="225000" cy="9000"/>
            </a:xfrm>
            <a:custGeom>
              <a:avLst/>
              <a:gdLst>
                <a:gd name="textAreaLeft" fmla="*/ 0 w 225000"/>
                <a:gd name="textAreaRight" fmla="*/ 225360 w 225000"/>
                <a:gd name="textAreaTop" fmla="*/ 0 h 9000"/>
                <a:gd name="textAreaBottom" fmla="*/ 9360 h 9000"/>
              </a:gdLst>
              <a:ahLst/>
              <a:rect l="textAreaLeft" t="textAreaTop" r="textAreaRight" b="textAreaBottom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680" bIns="46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18" name="Freeform 44"/>
            <p:cNvSpPr/>
            <p:nvPr/>
          </p:nvSpPr>
          <p:spPr>
            <a:xfrm>
              <a:off x="9669960" y="4769280"/>
              <a:ext cx="4320" cy="36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5" h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19" name="Freeform 45"/>
            <p:cNvSpPr/>
            <p:nvPr/>
          </p:nvSpPr>
          <p:spPr>
            <a:xfrm>
              <a:off x="5782320" y="4773960"/>
              <a:ext cx="8280" cy="1080"/>
            </a:xfrm>
            <a:custGeom>
              <a:avLst/>
              <a:gdLst>
                <a:gd name="textAreaLeft" fmla="*/ 0 w 8280"/>
                <a:gd name="textAreaRight" fmla="*/ 8640 w 828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20" name="Freeform 46"/>
            <p:cNvSpPr/>
            <p:nvPr/>
          </p:nvSpPr>
          <p:spPr>
            <a:xfrm>
              <a:off x="9614880" y="4759200"/>
              <a:ext cx="360" cy="360"/>
            </a:xfrm>
            <a:custGeom>
              <a:avLst/>
              <a:gdLst>
                <a:gd name="textAreaLeft" fmla="*/ 0 w 360"/>
                <a:gd name="textAreaRight" fmla="*/ 720 w 3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0" h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21" name="Freeform 47"/>
            <p:cNvSpPr/>
            <p:nvPr/>
          </p:nvSpPr>
          <p:spPr>
            <a:xfrm>
              <a:off x="5983920" y="4773960"/>
              <a:ext cx="2160" cy="360"/>
            </a:xfrm>
            <a:custGeom>
              <a:avLst/>
              <a:gdLst>
                <a:gd name="textAreaLeft" fmla="*/ 0 w 2160"/>
                <a:gd name="textAreaRight" fmla="*/ 2520 w 21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" h="0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22" name="Freeform 48"/>
            <p:cNvSpPr/>
            <p:nvPr/>
          </p:nvSpPr>
          <p:spPr>
            <a:xfrm>
              <a:off x="6032880" y="4730760"/>
              <a:ext cx="4320" cy="108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23" name="Freeform 49"/>
            <p:cNvSpPr/>
            <p:nvPr/>
          </p:nvSpPr>
          <p:spPr>
            <a:xfrm>
              <a:off x="5986440" y="4773960"/>
              <a:ext cx="360" cy="360"/>
            </a:xfrm>
            <a:custGeom>
              <a:avLst/>
              <a:gdLst>
                <a:gd name="textAreaLeft" fmla="*/ 0 w 360"/>
                <a:gd name="textAreaRight" fmla="*/ 720 w 3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0" h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24" name="Freeform 50"/>
            <p:cNvSpPr/>
            <p:nvPr/>
          </p:nvSpPr>
          <p:spPr>
            <a:xfrm>
              <a:off x="6927120" y="4764960"/>
              <a:ext cx="9000" cy="360"/>
            </a:xfrm>
            <a:custGeom>
              <a:avLst/>
              <a:gdLst>
                <a:gd name="textAreaLeft" fmla="*/ 0 w 9000"/>
                <a:gd name="textAreaRight" fmla="*/ 9360 w 90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25" name="Freeform 51"/>
            <p:cNvSpPr/>
            <p:nvPr/>
          </p:nvSpPr>
          <p:spPr>
            <a:xfrm>
              <a:off x="6745680" y="4762440"/>
              <a:ext cx="2880" cy="360"/>
            </a:xfrm>
            <a:custGeom>
              <a:avLst/>
              <a:gdLst>
                <a:gd name="textAreaLeft" fmla="*/ 0 w 2880"/>
                <a:gd name="textAreaRight" fmla="*/ 3240 w 288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3" h="0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26" name="Freeform 52"/>
            <p:cNvSpPr/>
            <p:nvPr/>
          </p:nvSpPr>
          <p:spPr>
            <a:xfrm>
              <a:off x="8160840" y="4733280"/>
              <a:ext cx="21600" cy="360"/>
            </a:xfrm>
            <a:custGeom>
              <a:avLst/>
              <a:gdLst>
                <a:gd name="textAreaLeft" fmla="*/ 0 w 21600"/>
                <a:gd name="textAreaRight" fmla="*/ 21960 w 216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3" h="0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27" name="Freeform 53"/>
            <p:cNvSpPr/>
            <p:nvPr/>
          </p:nvSpPr>
          <p:spPr>
            <a:xfrm>
              <a:off x="5975280" y="4773960"/>
              <a:ext cx="8280" cy="1080"/>
            </a:xfrm>
            <a:custGeom>
              <a:avLst/>
              <a:gdLst>
                <a:gd name="textAreaLeft" fmla="*/ 0 w 8280"/>
                <a:gd name="textAreaRight" fmla="*/ 8640 w 828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28" name="Freeform 54"/>
            <p:cNvSpPr/>
            <p:nvPr/>
          </p:nvSpPr>
          <p:spPr>
            <a:xfrm>
              <a:off x="7216920" y="4754880"/>
              <a:ext cx="5040" cy="1080"/>
            </a:xfrm>
            <a:custGeom>
              <a:avLst/>
              <a:gdLst>
                <a:gd name="textAreaLeft" fmla="*/ 0 w 5040"/>
                <a:gd name="textAreaRight" fmla="*/ 5400 w 504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29" name="Freeform 55"/>
            <p:cNvSpPr/>
            <p:nvPr/>
          </p:nvSpPr>
          <p:spPr>
            <a:xfrm>
              <a:off x="7188480" y="4752360"/>
              <a:ext cx="232200" cy="6120"/>
            </a:xfrm>
            <a:custGeom>
              <a:avLst/>
              <a:gdLst>
                <a:gd name="textAreaLeft" fmla="*/ 0 w 232200"/>
                <a:gd name="textAreaRight" fmla="*/ 232560 w 232200"/>
                <a:gd name="textAreaTop" fmla="*/ 0 h 6120"/>
                <a:gd name="textAreaBottom" fmla="*/ 6480 h 6120"/>
              </a:gdLst>
              <a:ahLst/>
              <a:rect l="textAreaLeft" t="textAreaTop" r="textAreaRight" b="textAreaBottom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240" bIns="324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30" name="Freeform 56"/>
            <p:cNvSpPr/>
            <p:nvPr/>
          </p:nvSpPr>
          <p:spPr>
            <a:xfrm>
              <a:off x="7300440" y="4758120"/>
              <a:ext cx="12960" cy="360"/>
            </a:xfrm>
            <a:custGeom>
              <a:avLst/>
              <a:gdLst>
                <a:gd name="textAreaLeft" fmla="*/ 0 w 12960"/>
                <a:gd name="textAreaRight" fmla="*/ 13320 w 129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4" h="0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31" name="Freeform 57"/>
            <p:cNvSpPr/>
            <p:nvPr/>
          </p:nvSpPr>
          <p:spPr>
            <a:xfrm>
              <a:off x="7655760" y="4760640"/>
              <a:ext cx="15480" cy="360"/>
            </a:xfrm>
            <a:custGeom>
              <a:avLst/>
              <a:gdLst>
                <a:gd name="textAreaLeft" fmla="*/ 0 w 15480"/>
                <a:gd name="textAreaRight" fmla="*/ 15840 w 1548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32" name="Freeform 58"/>
            <p:cNvSpPr/>
            <p:nvPr/>
          </p:nvSpPr>
          <p:spPr>
            <a:xfrm>
              <a:off x="5148000" y="4760640"/>
              <a:ext cx="50040" cy="1440"/>
            </a:xfrm>
            <a:custGeom>
              <a:avLst/>
              <a:gdLst>
                <a:gd name="textAreaLeft" fmla="*/ 0 w 50040"/>
                <a:gd name="textAreaRight" fmla="*/ 50400 w 5004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33" name="Freeform 59"/>
            <p:cNvSpPr/>
            <p:nvPr/>
          </p:nvSpPr>
          <p:spPr>
            <a:xfrm>
              <a:off x="8568720" y="4754160"/>
              <a:ext cx="20160" cy="360"/>
            </a:xfrm>
            <a:custGeom>
              <a:avLst/>
              <a:gdLst>
                <a:gd name="textAreaLeft" fmla="*/ 0 w 20160"/>
                <a:gd name="textAreaRight" fmla="*/ 20520 w 201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1" h="0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34" name="Freeform 60"/>
            <p:cNvSpPr/>
            <p:nvPr/>
          </p:nvSpPr>
          <p:spPr>
            <a:xfrm>
              <a:off x="7358040" y="4752360"/>
              <a:ext cx="14760" cy="1080"/>
            </a:xfrm>
            <a:custGeom>
              <a:avLst/>
              <a:gdLst>
                <a:gd name="textAreaLeft" fmla="*/ 0 w 14760"/>
                <a:gd name="textAreaRight" fmla="*/ 15120 w 1476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35" name="Freeform 61"/>
            <p:cNvSpPr/>
            <p:nvPr/>
          </p:nvSpPr>
          <p:spPr>
            <a:xfrm>
              <a:off x="8591760" y="4758120"/>
              <a:ext cx="57240" cy="1080"/>
            </a:xfrm>
            <a:custGeom>
              <a:avLst/>
              <a:gdLst>
                <a:gd name="textAreaLeft" fmla="*/ 0 w 57240"/>
                <a:gd name="textAreaRight" fmla="*/ 57600 w 5724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36" name="Freeform 62"/>
            <p:cNvSpPr/>
            <p:nvPr/>
          </p:nvSpPr>
          <p:spPr>
            <a:xfrm>
              <a:off x="8649000" y="4758480"/>
              <a:ext cx="360" cy="360"/>
            </a:xfrm>
            <a:custGeom>
              <a:avLst/>
              <a:gdLst>
                <a:gd name="textAreaLeft" fmla="*/ 0 w 360"/>
                <a:gd name="textAreaRight" fmla="*/ 720 w 3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" h="0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37" name="Freeform 63"/>
            <p:cNvSpPr/>
            <p:nvPr/>
          </p:nvSpPr>
          <p:spPr>
            <a:xfrm>
              <a:off x="1584720" y="4724280"/>
              <a:ext cx="8181000" cy="53640"/>
            </a:xfrm>
            <a:custGeom>
              <a:avLst/>
              <a:gdLst>
                <a:gd name="textAreaLeft" fmla="*/ 0 w 8181000"/>
                <a:gd name="textAreaRight" fmla="*/ 8181360 w 8181000"/>
                <a:gd name="textAreaTop" fmla="*/ 0 h 53640"/>
                <a:gd name="textAreaBottom" fmla="*/ 54000 h 53640"/>
              </a:gdLst>
              <a:ahLst/>
              <a:rect l="textAreaLeft" t="textAreaTop" r="textAreaRight" b="textAreaBottom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7000" bIns="27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38" name="Freeform 64"/>
            <p:cNvSpPr/>
            <p:nvPr/>
          </p:nvSpPr>
          <p:spPr>
            <a:xfrm>
              <a:off x="9637920" y="4754880"/>
              <a:ext cx="62640" cy="1440"/>
            </a:xfrm>
            <a:custGeom>
              <a:avLst/>
              <a:gdLst>
                <a:gd name="textAreaLeft" fmla="*/ 0 w 62640"/>
                <a:gd name="textAreaRight" fmla="*/ 63000 w 6264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39" name="Freeform 65"/>
            <p:cNvSpPr/>
            <p:nvPr/>
          </p:nvSpPr>
          <p:spPr>
            <a:xfrm>
              <a:off x="9669960" y="4758120"/>
              <a:ext cx="38880" cy="360"/>
            </a:xfrm>
            <a:custGeom>
              <a:avLst/>
              <a:gdLst>
                <a:gd name="textAreaLeft" fmla="*/ 0 w 38880"/>
                <a:gd name="textAreaRight" fmla="*/ 39240 w 3888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40" name="Freeform 66"/>
            <p:cNvSpPr/>
            <p:nvPr/>
          </p:nvSpPr>
          <p:spPr>
            <a:xfrm>
              <a:off x="9732240" y="4766760"/>
              <a:ext cx="123480" cy="6120"/>
            </a:xfrm>
            <a:custGeom>
              <a:avLst/>
              <a:gdLst>
                <a:gd name="textAreaLeft" fmla="*/ 0 w 123480"/>
                <a:gd name="textAreaRight" fmla="*/ 123840 w 123480"/>
                <a:gd name="textAreaTop" fmla="*/ 0 h 6120"/>
                <a:gd name="textAreaBottom" fmla="*/ 6480 h 6120"/>
              </a:gdLst>
              <a:ahLst/>
              <a:rect l="textAreaLeft" t="textAreaTop" r="textAreaRight" b="textAreaBottom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240" bIns="324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41" name="Freeform 67"/>
            <p:cNvSpPr/>
            <p:nvPr/>
          </p:nvSpPr>
          <p:spPr>
            <a:xfrm>
              <a:off x="9704880" y="4773240"/>
              <a:ext cx="36000" cy="36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42" name="Freeform 68"/>
            <p:cNvSpPr/>
            <p:nvPr/>
          </p:nvSpPr>
          <p:spPr>
            <a:xfrm>
              <a:off x="8973720" y="4736520"/>
              <a:ext cx="32760" cy="1440"/>
            </a:xfrm>
            <a:custGeom>
              <a:avLst/>
              <a:gdLst>
                <a:gd name="textAreaLeft" fmla="*/ 0 w 32760"/>
                <a:gd name="textAreaRight" fmla="*/ 33120 w 3276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43" name="Freeform 69"/>
            <p:cNvSpPr/>
            <p:nvPr/>
          </p:nvSpPr>
          <p:spPr>
            <a:xfrm>
              <a:off x="2397960" y="4738320"/>
              <a:ext cx="246240" cy="360"/>
            </a:xfrm>
            <a:custGeom>
              <a:avLst/>
              <a:gdLst>
                <a:gd name="textAreaLeft" fmla="*/ 0 w 246240"/>
                <a:gd name="textAreaRight" fmla="*/ 246600 w 24624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44" name="Freeform 70"/>
            <p:cNvSpPr/>
            <p:nvPr/>
          </p:nvSpPr>
          <p:spPr>
            <a:xfrm>
              <a:off x="8158320" y="4737240"/>
              <a:ext cx="191880" cy="5400"/>
            </a:xfrm>
            <a:custGeom>
              <a:avLst/>
              <a:gdLst>
                <a:gd name="textAreaLeft" fmla="*/ 0 w 191880"/>
                <a:gd name="textAreaRight" fmla="*/ 192240 w 191880"/>
                <a:gd name="textAreaTop" fmla="*/ 0 h 5400"/>
                <a:gd name="textAreaBottom" fmla="*/ 5760 h 5400"/>
              </a:gdLst>
              <a:ahLst/>
              <a:rect l="textAreaLeft" t="textAreaTop" r="textAreaRight" b="textAreaBottom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45" name="Freeform 71"/>
            <p:cNvSpPr/>
            <p:nvPr/>
          </p:nvSpPr>
          <p:spPr>
            <a:xfrm>
              <a:off x="8159760" y="4733280"/>
              <a:ext cx="70560" cy="3600"/>
            </a:xfrm>
            <a:custGeom>
              <a:avLst/>
              <a:gdLst>
                <a:gd name="textAreaLeft" fmla="*/ 0 w 70560"/>
                <a:gd name="textAreaRight" fmla="*/ 70920 w 70560"/>
                <a:gd name="textAreaTop" fmla="*/ 0 h 3600"/>
                <a:gd name="textAreaBottom" fmla="*/ 3960 h 3600"/>
              </a:gdLst>
              <a:ahLst/>
              <a:rect l="textAreaLeft" t="textAreaTop" r="textAreaRight" b="textAreaBottom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46" name="Freeform 72"/>
            <p:cNvSpPr/>
            <p:nvPr/>
          </p:nvSpPr>
          <p:spPr>
            <a:xfrm>
              <a:off x="8490600" y="4770000"/>
              <a:ext cx="19440" cy="1080"/>
            </a:xfrm>
            <a:custGeom>
              <a:avLst/>
              <a:gdLst>
                <a:gd name="textAreaLeft" fmla="*/ 0 w 19440"/>
                <a:gd name="textAreaRight" fmla="*/ 19800 w 1944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47" name="Freeform 73"/>
            <p:cNvSpPr/>
            <p:nvPr/>
          </p:nvSpPr>
          <p:spPr>
            <a:xfrm>
              <a:off x="7882560" y="4733280"/>
              <a:ext cx="32760" cy="1080"/>
            </a:xfrm>
            <a:custGeom>
              <a:avLst/>
              <a:gdLst>
                <a:gd name="textAreaLeft" fmla="*/ 0 w 32760"/>
                <a:gd name="textAreaRight" fmla="*/ 33120 w 3276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48" name="Freeform 74"/>
            <p:cNvSpPr/>
            <p:nvPr/>
          </p:nvSpPr>
          <p:spPr>
            <a:xfrm>
              <a:off x="7915680" y="4733280"/>
              <a:ext cx="7560" cy="1080"/>
            </a:xfrm>
            <a:custGeom>
              <a:avLst/>
              <a:gdLst>
                <a:gd name="textAreaLeft" fmla="*/ 0 w 7560"/>
                <a:gd name="textAreaRight" fmla="*/ 7920 w 756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49" name="Freeform 75"/>
            <p:cNvSpPr/>
            <p:nvPr/>
          </p:nvSpPr>
          <p:spPr>
            <a:xfrm>
              <a:off x="8485200" y="4775040"/>
              <a:ext cx="44640" cy="360"/>
            </a:xfrm>
            <a:custGeom>
              <a:avLst/>
              <a:gdLst>
                <a:gd name="textAreaLeft" fmla="*/ 0 w 44640"/>
                <a:gd name="textAreaRight" fmla="*/ 45000 w 4464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50" name="Freeform 76"/>
            <p:cNvSpPr/>
            <p:nvPr/>
          </p:nvSpPr>
          <p:spPr>
            <a:xfrm>
              <a:off x="8206200" y="4761000"/>
              <a:ext cx="41400" cy="1080"/>
            </a:xfrm>
            <a:custGeom>
              <a:avLst/>
              <a:gdLst>
                <a:gd name="textAreaLeft" fmla="*/ 0 w 41400"/>
                <a:gd name="textAreaRight" fmla="*/ 41760 w 4140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51" name="Freeform 77"/>
            <p:cNvSpPr/>
            <p:nvPr/>
          </p:nvSpPr>
          <p:spPr>
            <a:xfrm>
              <a:off x="7673040" y="4733280"/>
              <a:ext cx="34920" cy="1080"/>
            </a:xfrm>
            <a:custGeom>
              <a:avLst/>
              <a:gdLst>
                <a:gd name="textAreaLeft" fmla="*/ 0 w 34920"/>
                <a:gd name="textAreaRight" fmla="*/ 35280 w 3492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52" name="Freeform 78"/>
            <p:cNvSpPr/>
            <p:nvPr/>
          </p:nvSpPr>
          <p:spPr>
            <a:xfrm>
              <a:off x="7958880" y="4768920"/>
              <a:ext cx="71280" cy="1080"/>
            </a:xfrm>
            <a:custGeom>
              <a:avLst/>
              <a:gdLst>
                <a:gd name="textAreaLeft" fmla="*/ 0 w 71280"/>
                <a:gd name="textAreaRight" fmla="*/ 71640 w 7128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53" name="Freeform 79"/>
            <p:cNvSpPr/>
            <p:nvPr/>
          </p:nvSpPr>
          <p:spPr>
            <a:xfrm>
              <a:off x="7606080" y="4755960"/>
              <a:ext cx="12960" cy="360"/>
            </a:xfrm>
            <a:custGeom>
              <a:avLst/>
              <a:gdLst>
                <a:gd name="textAreaLeft" fmla="*/ 0 w 12960"/>
                <a:gd name="textAreaRight" fmla="*/ 13320 w 129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54" name="Freeform 80"/>
            <p:cNvSpPr/>
            <p:nvPr/>
          </p:nvSpPr>
          <p:spPr>
            <a:xfrm>
              <a:off x="7619400" y="4755960"/>
              <a:ext cx="38160" cy="360"/>
            </a:xfrm>
            <a:custGeom>
              <a:avLst/>
              <a:gdLst>
                <a:gd name="textAreaLeft" fmla="*/ 0 w 38160"/>
                <a:gd name="textAreaRight" fmla="*/ 38520 w 381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55" name="Freeform 81"/>
            <p:cNvSpPr/>
            <p:nvPr/>
          </p:nvSpPr>
          <p:spPr>
            <a:xfrm>
              <a:off x="7453080" y="4754880"/>
              <a:ext cx="44640" cy="2880"/>
            </a:xfrm>
            <a:custGeom>
              <a:avLst/>
              <a:gdLst>
                <a:gd name="textAreaLeft" fmla="*/ 0 w 44640"/>
                <a:gd name="textAreaRight" fmla="*/ 45000 w 44640"/>
                <a:gd name="textAreaTop" fmla="*/ 0 h 2880"/>
                <a:gd name="textAreaBottom" fmla="*/ 3240 h 2880"/>
              </a:gdLst>
              <a:ahLst/>
              <a:rect l="textAreaLeft" t="textAreaTop" r="textAreaRight" b="textAreaBottom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440" bIns="144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56" name="Freeform 82"/>
            <p:cNvSpPr/>
            <p:nvPr/>
          </p:nvSpPr>
          <p:spPr>
            <a:xfrm>
              <a:off x="6854400" y="4728240"/>
              <a:ext cx="122400" cy="2160"/>
            </a:xfrm>
            <a:custGeom>
              <a:avLst/>
              <a:gdLst>
                <a:gd name="textAreaLeft" fmla="*/ 0 w 122400"/>
                <a:gd name="textAreaRight" fmla="*/ 122760 w 12240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57" name="Freeform 83"/>
            <p:cNvSpPr/>
            <p:nvPr/>
          </p:nvSpPr>
          <p:spPr>
            <a:xfrm>
              <a:off x="6977520" y="4728240"/>
              <a:ext cx="16200" cy="360"/>
            </a:xfrm>
            <a:custGeom>
              <a:avLst/>
              <a:gdLst>
                <a:gd name="textAreaLeft" fmla="*/ 0 w 16200"/>
                <a:gd name="textAreaRight" fmla="*/ 16560 w 162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8" h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58" name="Freeform 84"/>
            <p:cNvSpPr/>
            <p:nvPr/>
          </p:nvSpPr>
          <p:spPr>
            <a:xfrm>
              <a:off x="7617960" y="4771440"/>
              <a:ext cx="28800" cy="1440"/>
            </a:xfrm>
            <a:custGeom>
              <a:avLst/>
              <a:gdLst>
                <a:gd name="textAreaLeft" fmla="*/ 0 w 28800"/>
                <a:gd name="textAreaRight" fmla="*/ 29160 w 2880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59" name="Freeform 85"/>
            <p:cNvSpPr/>
            <p:nvPr/>
          </p:nvSpPr>
          <p:spPr>
            <a:xfrm>
              <a:off x="6774840" y="4727520"/>
              <a:ext cx="40680" cy="360"/>
            </a:xfrm>
            <a:custGeom>
              <a:avLst/>
              <a:gdLst>
                <a:gd name="textAreaLeft" fmla="*/ 0 w 40680"/>
                <a:gd name="textAreaRight" fmla="*/ 41040 w 4068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60" name="Freeform 86"/>
            <p:cNvSpPr/>
            <p:nvPr/>
          </p:nvSpPr>
          <p:spPr>
            <a:xfrm>
              <a:off x="6966360" y="4751640"/>
              <a:ext cx="47520" cy="2160"/>
            </a:xfrm>
            <a:custGeom>
              <a:avLst/>
              <a:gdLst>
                <a:gd name="textAreaLeft" fmla="*/ 0 w 47520"/>
                <a:gd name="textAreaRight" fmla="*/ 47880 w 475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61" name="Freeform 87"/>
            <p:cNvSpPr/>
            <p:nvPr/>
          </p:nvSpPr>
          <p:spPr>
            <a:xfrm>
              <a:off x="6647400" y="4731840"/>
              <a:ext cx="46800" cy="2880"/>
            </a:xfrm>
            <a:custGeom>
              <a:avLst/>
              <a:gdLst>
                <a:gd name="textAreaLeft" fmla="*/ 0 w 46800"/>
                <a:gd name="textAreaRight" fmla="*/ 47160 w 46800"/>
                <a:gd name="textAreaTop" fmla="*/ 0 h 2880"/>
                <a:gd name="textAreaBottom" fmla="*/ 3240 h 2880"/>
              </a:gdLst>
              <a:ahLst/>
              <a:rect l="textAreaLeft" t="textAreaTop" r="textAreaRight" b="textAreaBottom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440" bIns="144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62" name="Freeform 88"/>
            <p:cNvSpPr/>
            <p:nvPr/>
          </p:nvSpPr>
          <p:spPr>
            <a:xfrm>
              <a:off x="6879600" y="4752360"/>
              <a:ext cx="39960" cy="1080"/>
            </a:xfrm>
            <a:custGeom>
              <a:avLst/>
              <a:gdLst>
                <a:gd name="textAreaLeft" fmla="*/ 0 w 39960"/>
                <a:gd name="textAreaRight" fmla="*/ 40320 w 3996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63" name="Freeform 89"/>
            <p:cNvSpPr/>
            <p:nvPr/>
          </p:nvSpPr>
          <p:spPr>
            <a:xfrm>
              <a:off x="6919920" y="4765680"/>
              <a:ext cx="112320" cy="6120"/>
            </a:xfrm>
            <a:custGeom>
              <a:avLst/>
              <a:gdLst>
                <a:gd name="textAreaLeft" fmla="*/ 0 w 112320"/>
                <a:gd name="textAreaRight" fmla="*/ 112680 w 112320"/>
                <a:gd name="textAreaTop" fmla="*/ 0 h 6120"/>
                <a:gd name="textAreaBottom" fmla="*/ 6480 h 6120"/>
              </a:gdLst>
              <a:ahLst/>
              <a:rect l="textAreaLeft" t="textAreaTop" r="textAreaRight" b="textAreaBottom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240" bIns="324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64" name="Freeform 90"/>
            <p:cNvSpPr/>
            <p:nvPr/>
          </p:nvSpPr>
          <p:spPr>
            <a:xfrm>
              <a:off x="6930000" y="4768920"/>
              <a:ext cx="16920" cy="360"/>
            </a:xfrm>
            <a:custGeom>
              <a:avLst/>
              <a:gdLst>
                <a:gd name="textAreaLeft" fmla="*/ 0 w 16920"/>
                <a:gd name="textAreaRight" fmla="*/ 17280 w 169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65" name="Freeform 91"/>
            <p:cNvSpPr/>
            <p:nvPr/>
          </p:nvSpPr>
          <p:spPr>
            <a:xfrm>
              <a:off x="6433920" y="4758480"/>
              <a:ext cx="11520" cy="360"/>
            </a:xfrm>
            <a:custGeom>
              <a:avLst/>
              <a:gdLst>
                <a:gd name="textAreaLeft" fmla="*/ 0 w 11520"/>
                <a:gd name="textAreaRight" fmla="*/ 11880 w 115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66" name="Freeform 92"/>
            <p:cNvSpPr/>
            <p:nvPr/>
          </p:nvSpPr>
          <p:spPr>
            <a:xfrm>
              <a:off x="6682680" y="4768920"/>
              <a:ext cx="128160" cy="2880"/>
            </a:xfrm>
            <a:custGeom>
              <a:avLst/>
              <a:gdLst>
                <a:gd name="textAreaLeft" fmla="*/ 0 w 128160"/>
                <a:gd name="textAreaRight" fmla="*/ 128520 w 128160"/>
                <a:gd name="textAreaTop" fmla="*/ 0 h 2880"/>
                <a:gd name="textAreaBottom" fmla="*/ 3240 h 2880"/>
              </a:gdLst>
              <a:ahLst/>
              <a:rect l="textAreaLeft" t="textAreaTop" r="textAreaRight" b="textAreaBottom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440" bIns="144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67" name="Freeform 93"/>
            <p:cNvSpPr/>
            <p:nvPr/>
          </p:nvSpPr>
          <p:spPr>
            <a:xfrm>
              <a:off x="6115680" y="4728240"/>
              <a:ext cx="36000" cy="144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68" name="Freeform 94"/>
            <p:cNvSpPr/>
            <p:nvPr/>
          </p:nvSpPr>
          <p:spPr>
            <a:xfrm>
              <a:off x="6116400" y="4728240"/>
              <a:ext cx="5040" cy="360"/>
            </a:xfrm>
            <a:custGeom>
              <a:avLst/>
              <a:gdLst>
                <a:gd name="textAreaLeft" fmla="*/ 0 w 5040"/>
                <a:gd name="textAreaRight" fmla="*/ 5400 w 504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6" h="0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69" name="Freeform 95"/>
            <p:cNvSpPr/>
            <p:nvPr/>
          </p:nvSpPr>
          <p:spPr>
            <a:xfrm>
              <a:off x="6534720" y="4756680"/>
              <a:ext cx="50040" cy="1440"/>
            </a:xfrm>
            <a:custGeom>
              <a:avLst/>
              <a:gdLst>
                <a:gd name="textAreaLeft" fmla="*/ 0 w 50040"/>
                <a:gd name="textAreaRight" fmla="*/ 50400 w 5004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70" name="Freeform 96"/>
            <p:cNvSpPr/>
            <p:nvPr/>
          </p:nvSpPr>
          <p:spPr>
            <a:xfrm>
              <a:off x="5958720" y="4731840"/>
              <a:ext cx="41400" cy="360"/>
            </a:xfrm>
            <a:custGeom>
              <a:avLst/>
              <a:gdLst>
                <a:gd name="textAreaLeft" fmla="*/ 0 w 41400"/>
                <a:gd name="textAreaRight" fmla="*/ 41760 w 414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71" name="Freeform 97"/>
            <p:cNvSpPr/>
            <p:nvPr/>
          </p:nvSpPr>
          <p:spPr>
            <a:xfrm>
              <a:off x="5740560" y="4728240"/>
              <a:ext cx="38160" cy="1440"/>
            </a:xfrm>
            <a:custGeom>
              <a:avLst/>
              <a:gdLst>
                <a:gd name="textAreaLeft" fmla="*/ 0 w 38160"/>
                <a:gd name="textAreaRight" fmla="*/ 38520 w 3816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72" name="Freeform 98"/>
            <p:cNvSpPr/>
            <p:nvPr/>
          </p:nvSpPr>
          <p:spPr>
            <a:xfrm>
              <a:off x="6006960" y="4771800"/>
              <a:ext cx="57960" cy="2880"/>
            </a:xfrm>
            <a:custGeom>
              <a:avLst/>
              <a:gdLst>
                <a:gd name="textAreaLeft" fmla="*/ 0 w 57960"/>
                <a:gd name="textAreaRight" fmla="*/ 58320 w 57960"/>
                <a:gd name="textAreaTop" fmla="*/ 0 h 2880"/>
                <a:gd name="textAreaBottom" fmla="*/ 3240 h 2880"/>
              </a:gdLst>
              <a:ahLst/>
              <a:rect l="textAreaLeft" t="textAreaTop" r="textAreaRight" b="textAreaBottom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440" bIns="144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73" name="Freeform 99"/>
            <p:cNvSpPr/>
            <p:nvPr/>
          </p:nvSpPr>
          <p:spPr>
            <a:xfrm>
              <a:off x="3717360" y="4728960"/>
              <a:ext cx="955080" cy="12240"/>
            </a:xfrm>
            <a:custGeom>
              <a:avLst/>
              <a:gdLst>
                <a:gd name="textAreaLeft" fmla="*/ 0 w 955080"/>
                <a:gd name="textAreaRight" fmla="*/ 955440 w 955080"/>
                <a:gd name="textAreaTop" fmla="*/ 0 h 12240"/>
                <a:gd name="textAreaBottom" fmla="*/ 12600 h 12240"/>
              </a:gdLst>
              <a:ahLst/>
              <a:rect l="textAreaLeft" t="textAreaTop" r="textAreaRight" b="textAreaBottom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6120" bIns="61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74" name="Freeform 100"/>
            <p:cNvSpPr/>
            <p:nvPr/>
          </p:nvSpPr>
          <p:spPr>
            <a:xfrm>
              <a:off x="4591080" y="4737240"/>
              <a:ext cx="23400" cy="360"/>
            </a:xfrm>
            <a:custGeom>
              <a:avLst/>
              <a:gdLst>
                <a:gd name="textAreaLeft" fmla="*/ 0 w 23400"/>
                <a:gd name="textAreaRight" fmla="*/ 23760 w 234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5" h="0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75" name="Freeform 101"/>
            <p:cNvSpPr/>
            <p:nvPr/>
          </p:nvSpPr>
          <p:spPr>
            <a:xfrm>
              <a:off x="3680280" y="4732560"/>
              <a:ext cx="36720" cy="360"/>
            </a:xfrm>
            <a:custGeom>
              <a:avLst/>
              <a:gdLst>
                <a:gd name="textAreaLeft" fmla="*/ 0 w 36720"/>
                <a:gd name="textAreaRight" fmla="*/ 37080 w 367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39" h="0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76" name="Freeform 102"/>
            <p:cNvSpPr/>
            <p:nvPr/>
          </p:nvSpPr>
          <p:spPr>
            <a:xfrm>
              <a:off x="4710240" y="4730040"/>
              <a:ext cx="87120" cy="2160"/>
            </a:xfrm>
            <a:custGeom>
              <a:avLst/>
              <a:gdLst>
                <a:gd name="textAreaLeft" fmla="*/ 0 w 87120"/>
                <a:gd name="textAreaRight" fmla="*/ 87480 w 871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77" name="Freeform 103"/>
            <p:cNvSpPr/>
            <p:nvPr/>
          </p:nvSpPr>
          <p:spPr>
            <a:xfrm>
              <a:off x="4673160" y="4728960"/>
              <a:ext cx="44640" cy="1440"/>
            </a:xfrm>
            <a:custGeom>
              <a:avLst/>
              <a:gdLst>
                <a:gd name="textAreaLeft" fmla="*/ 0 w 44640"/>
                <a:gd name="textAreaRight" fmla="*/ 45000 w 4464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78" name="Freeform 104"/>
            <p:cNvSpPr/>
            <p:nvPr/>
          </p:nvSpPr>
          <p:spPr>
            <a:xfrm>
              <a:off x="4667400" y="4767480"/>
              <a:ext cx="34920" cy="1080"/>
            </a:xfrm>
            <a:custGeom>
              <a:avLst/>
              <a:gdLst>
                <a:gd name="textAreaLeft" fmla="*/ 0 w 34920"/>
                <a:gd name="textAreaRight" fmla="*/ 35280 w 3492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79" name="Freeform 105"/>
            <p:cNvSpPr/>
            <p:nvPr/>
          </p:nvSpPr>
          <p:spPr>
            <a:xfrm>
              <a:off x="4480200" y="4764960"/>
              <a:ext cx="59400" cy="1440"/>
            </a:xfrm>
            <a:custGeom>
              <a:avLst/>
              <a:gdLst>
                <a:gd name="textAreaLeft" fmla="*/ 0 w 59400"/>
                <a:gd name="textAreaRight" fmla="*/ 59760 w 5940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80" name="Freeform 106"/>
            <p:cNvSpPr/>
            <p:nvPr/>
          </p:nvSpPr>
          <p:spPr>
            <a:xfrm>
              <a:off x="4490280" y="4776480"/>
              <a:ext cx="36000" cy="108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81" name="Freeform 107"/>
            <p:cNvSpPr/>
            <p:nvPr/>
          </p:nvSpPr>
          <p:spPr>
            <a:xfrm>
              <a:off x="3389040" y="4739760"/>
              <a:ext cx="16920" cy="360"/>
            </a:xfrm>
            <a:custGeom>
              <a:avLst/>
              <a:gdLst>
                <a:gd name="textAreaLeft" fmla="*/ 0 w 16920"/>
                <a:gd name="textAreaRight" fmla="*/ 17280 w 169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18" h="0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82" name="Freeform 108"/>
            <p:cNvSpPr/>
            <p:nvPr/>
          </p:nvSpPr>
          <p:spPr>
            <a:xfrm>
              <a:off x="3154320" y="4733280"/>
              <a:ext cx="614880" cy="7200"/>
            </a:xfrm>
            <a:custGeom>
              <a:avLst/>
              <a:gdLst>
                <a:gd name="textAreaLeft" fmla="*/ 0 w 614880"/>
                <a:gd name="textAreaRight" fmla="*/ 615240 w 614880"/>
                <a:gd name="textAreaTop" fmla="*/ 0 h 7200"/>
                <a:gd name="textAreaBottom" fmla="*/ 7560 h 7200"/>
              </a:gdLst>
              <a:ahLst/>
              <a:rect l="textAreaLeft" t="textAreaTop" r="textAreaRight" b="textAreaBottom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0" bIns="36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83" name="Freeform 109"/>
            <p:cNvSpPr/>
            <p:nvPr/>
          </p:nvSpPr>
          <p:spPr>
            <a:xfrm>
              <a:off x="2659320" y="4739760"/>
              <a:ext cx="2160" cy="360"/>
            </a:xfrm>
            <a:custGeom>
              <a:avLst/>
              <a:gdLst>
                <a:gd name="textAreaLeft" fmla="*/ 0 w 2160"/>
                <a:gd name="textAreaRight" fmla="*/ 2520 w 21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" h="0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84" name="Freeform 110"/>
            <p:cNvSpPr/>
            <p:nvPr/>
          </p:nvSpPr>
          <p:spPr>
            <a:xfrm>
              <a:off x="2661840" y="4737240"/>
              <a:ext cx="85680" cy="2160"/>
            </a:xfrm>
            <a:custGeom>
              <a:avLst/>
              <a:gdLst>
                <a:gd name="textAreaLeft" fmla="*/ 0 w 85680"/>
                <a:gd name="textAreaRight" fmla="*/ 86040 w 8568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85" name="Freeform 111"/>
            <p:cNvSpPr/>
            <p:nvPr/>
          </p:nvSpPr>
          <p:spPr>
            <a:xfrm>
              <a:off x="2744640" y="4736520"/>
              <a:ext cx="61200" cy="4680"/>
            </a:xfrm>
            <a:custGeom>
              <a:avLst/>
              <a:gdLst>
                <a:gd name="textAreaLeft" fmla="*/ 0 w 61200"/>
                <a:gd name="textAreaRight" fmla="*/ 61560 w 6120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86" name="Freeform 112"/>
            <p:cNvSpPr/>
            <p:nvPr/>
          </p:nvSpPr>
          <p:spPr>
            <a:xfrm>
              <a:off x="3099960" y="4737240"/>
              <a:ext cx="28080" cy="1080"/>
            </a:xfrm>
            <a:custGeom>
              <a:avLst/>
              <a:gdLst>
                <a:gd name="textAreaLeft" fmla="*/ 0 w 28080"/>
                <a:gd name="textAreaRight" fmla="*/ 28440 w 2808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87" name="Freeform 113"/>
            <p:cNvSpPr/>
            <p:nvPr/>
          </p:nvSpPr>
          <p:spPr>
            <a:xfrm>
              <a:off x="3070800" y="4738320"/>
              <a:ext cx="28800" cy="1080"/>
            </a:xfrm>
            <a:custGeom>
              <a:avLst/>
              <a:gdLst>
                <a:gd name="textAreaLeft" fmla="*/ 0 w 28800"/>
                <a:gd name="textAreaRight" fmla="*/ 29160 w 2880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88" name="Freeform 114"/>
            <p:cNvSpPr/>
            <p:nvPr/>
          </p:nvSpPr>
          <p:spPr>
            <a:xfrm>
              <a:off x="2954880" y="4737240"/>
              <a:ext cx="41400" cy="360"/>
            </a:xfrm>
            <a:custGeom>
              <a:avLst/>
              <a:gdLst>
                <a:gd name="textAreaLeft" fmla="*/ 0 w 41400"/>
                <a:gd name="textAreaRight" fmla="*/ 41760 w 414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44" h="0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89" name="Freeform 115"/>
            <p:cNvSpPr/>
            <p:nvPr/>
          </p:nvSpPr>
          <p:spPr>
            <a:xfrm>
              <a:off x="2996640" y="4737240"/>
              <a:ext cx="32040" cy="1080"/>
            </a:xfrm>
            <a:custGeom>
              <a:avLst/>
              <a:gdLst>
                <a:gd name="textAreaLeft" fmla="*/ 0 w 32040"/>
                <a:gd name="textAreaRight" fmla="*/ 32400 w 3204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90" name="Freeform 116"/>
            <p:cNvSpPr/>
            <p:nvPr/>
          </p:nvSpPr>
          <p:spPr>
            <a:xfrm>
              <a:off x="3019320" y="4734360"/>
              <a:ext cx="50760" cy="3600"/>
            </a:xfrm>
            <a:custGeom>
              <a:avLst/>
              <a:gdLst>
                <a:gd name="textAreaLeft" fmla="*/ 0 w 50760"/>
                <a:gd name="textAreaRight" fmla="*/ 51120 w 50760"/>
                <a:gd name="textAreaTop" fmla="*/ 0 h 3600"/>
                <a:gd name="textAreaBottom" fmla="*/ 3960 h 3600"/>
              </a:gdLst>
              <a:ahLst/>
              <a:rect l="textAreaLeft" t="textAreaTop" r="textAreaRight" b="textAreaBottom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91" name="Freeform 117"/>
            <p:cNvSpPr/>
            <p:nvPr/>
          </p:nvSpPr>
          <p:spPr>
            <a:xfrm>
              <a:off x="4232520" y="4775040"/>
              <a:ext cx="36000" cy="108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92" name="Freeform 118"/>
            <p:cNvSpPr/>
            <p:nvPr/>
          </p:nvSpPr>
          <p:spPr>
            <a:xfrm>
              <a:off x="4058640" y="4773960"/>
              <a:ext cx="19440" cy="1080"/>
            </a:xfrm>
            <a:custGeom>
              <a:avLst/>
              <a:gdLst>
                <a:gd name="textAreaLeft" fmla="*/ 0 w 19440"/>
                <a:gd name="textAreaRight" fmla="*/ 19800 w 1944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93" name="Freeform 119"/>
            <p:cNvSpPr/>
            <p:nvPr/>
          </p:nvSpPr>
          <p:spPr>
            <a:xfrm>
              <a:off x="3831840" y="4773960"/>
              <a:ext cx="226440" cy="12240"/>
            </a:xfrm>
            <a:custGeom>
              <a:avLst/>
              <a:gdLst>
                <a:gd name="textAreaLeft" fmla="*/ 0 w 226440"/>
                <a:gd name="textAreaRight" fmla="*/ 226800 w 226440"/>
                <a:gd name="textAreaTop" fmla="*/ 0 h 12240"/>
                <a:gd name="textAreaBottom" fmla="*/ 12600 h 12240"/>
              </a:gdLst>
              <a:ahLst/>
              <a:rect l="textAreaLeft" t="textAreaTop" r="textAreaRight" b="textAreaBottom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6120" bIns="61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94" name="Freeform 120"/>
            <p:cNvSpPr/>
            <p:nvPr/>
          </p:nvSpPr>
          <p:spPr>
            <a:xfrm>
              <a:off x="3999600" y="4786560"/>
              <a:ext cx="33480" cy="1440"/>
            </a:xfrm>
            <a:custGeom>
              <a:avLst/>
              <a:gdLst>
                <a:gd name="textAreaLeft" fmla="*/ 0 w 33480"/>
                <a:gd name="textAreaRight" fmla="*/ 33840 w 3348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95" name="Freeform 121"/>
            <p:cNvSpPr/>
            <p:nvPr/>
          </p:nvSpPr>
          <p:spPr>
            <a:xfrm>
              <a:off x="3558240" y="4762440"/>
              <a:ext cx="54720" cy="1440"/>
            </a:xfrm>
            <a:custGeom>
              <a:avLst/>
              <a:gdLst>
                <a:gd name="textAreaLeft" fmla="*/ 0 w 54720"/>
                <a:gd name="textAreaRight" fmla="*/ 55080 w 54720"/>
                <a:gd name="textAreaTop" fmla="*/ 0 h 1440"/>
                <a:gd name="textAreaBottom" fmla="*/ 1800 h 1440"/>
              </a:gdLst>
              <a:ahLst/>
              <a:rect l="textAreaLeft" t="textAreaTop" r="textAreaRight" b="textAreaBottom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96" name="Freeform 122"/>
            <p:cNvSpPr/>
            <p:nvPr/>
          </p:nvSpPr>
          <p:spPr>
            <a:xfrm>
              <a:off x="3613320" y="4763160"/>
              <a:ext cx="21600" cy="1080"/>
            </a:xfrm>
            <a:custGeom>
              <a:avLst/>
              <a:gdLst>
                <a:gd name="textAreaLeft" fmla="*/ 0 w 21600"/>
                <a:gd name="textAreaRight" fmla="*/ 21960 w 2160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97" name="Freeform 123"/>
            <p:cNvSpPr/>
            <p:nvPr/>
          </p:nvSpPr>
          <p:spPr>
            <a:xfrm>
              <a:off x="3591360" y="4762440"/>
              <a:ext cx="2880" cy="360"/>
            </a:xfrm>
            <a:custGeom>
              <a:avLst/>
              <a:gdLst>
                <a:gd name="textAreaLeft" fmla="*/ 0 w 2880"/>
                <a:gd name="textAreaRight" fmla="*/ 3240 w 288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3" h="0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98" name="Freeform 124"/>
            <p:cNvSpPr/>
            <p:nvPr/>
          </p:nvSpPr>
          <p:spPr>
            <a:xfrm>
              <a:off x="2846880" y="4735080"/>
              <a:ext cx="32040" cy="1080"/>
            </a:xfrm>
            <a:custGeom>
              <a:avLst/>
              <a:gdLst>
                <a:gd name="textAreaLeft" fmla="*/ 0 w 32040"/>
                <a:gd name="textAreaRight" fmla="*/ 32400 w 3204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399" name="Freeform 125"/>
            <p:cNvSpPr/>
            <p:nvPr/>
          </p:nvSpPr>
          <p:spPr>
            <a:xfrm>
              <a:off x="2048760" y="4739040"/>
              <a:ext cx="18720" cy="36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0" h="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00" name="Freeform 126"/>
            <p:cNvSpPr/>
            <p:nvPr/>
          </p:nvSpPr>
          <p:spPr>
            <a:xfrm>
              <a:off x="1770840" y="4764240"/>
              <a:ext cx="2880" cy="360"/>
            </a:xfrm>
            <a:custGeom>
              <a:avLst/>
              <a:gdLst>
                <a:gd name="textAreaLeft" fmla="*/ 0 w 2880"/>
                <a:gd name="textAreaRight" fmla="*/ 3240 w 288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01" name="Freeform 127"/>
            <p:cNvSpPr/>
            <p:nvPr/>
          </p:nvSpPr>
          <p:spPr>
            <a:xfrm>
              <a:off x="1677240" y="4764240"/>
              <a:ext cx="93240" cy="1080"/>
            </a:xfrm>
            <a:custGeom>
              <a:avLst/>
              <a:gdLst>
                <a:gd name="textAreaLeft" fmla="*/ 0 w 93240"/>
                <a:gd name="textAreaRight" fmla="*/ 93600 w 93240"/>
                <a:gd name="textAreaTop" fmla="*/ 0 h 1080"/>
                <a:gd name="textAreaBottom" fmla="*/ 1440 h 1080"/>
              </a:gdLst>
              <a:ahLst/>
              <a:rect l="textAreaLeft" t="textAreaTop" r="textAreaRight" b="textAreaBottom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" bIns="7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</p:grpSp>
      <p:sp>
        <p:nvSpPr>
          <p:cNvPr id="402" name="PlaceHolder 1"/>
          <p:cNvSpPr>
            <a:spLocks noGrp="1"/>
          </p:cNvSpPr>
          <p:nvPr>
            <p:ph type="title"/>
          </p:nvPr>
        </p:nvSpPr>
        <p:spPr>
          <a:xfrm>
            <a:off x="1522440" y="1905120"/>
            <a:ext cx="9143640" cy="2666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Consolas"/>
              </a:rPr>
              <a:t>Click to edit Master title style</a:t>
            </a:r>
            <a:endParaRPr b="0" lang="en-US" sz="4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03" name="PlaceHolder 2"/>
          <p:cNvSpPr>
            <a:spLocks noGrp="1"/>
          </p:cNvSpPr>
          <p:nvPr>
            <p:ph type="body"/>
          </p:nvPr>
        </p:nvSpPr>
        <p:spPr>
          <a:xfrm>
            <a:off x="1522440" y="5102640"/>
            <a:ext cx="9143640" cy="10692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Click to edit Master text styles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404" name="PlaceHolder 3"/>
          <p:cNvSpPr>
            <a:spLocks noGrp="1"/>
          </p:cNvSpPr>
          <p:nvPr>
            <p:ph type="dt" idx="4"/>
          </p:nvPr>
        </p:nvSpPr>
        <p:spPr>
          <a:xfrm>
            <a:off x="8075520" y="6400800"/>
            <a:ext cx="12434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000" spc="-1" strike="noStrike">
                <a:solidFill>
                  <a:srgbClr val="ffffff"/>
                </a:solidFill>
                <a:latin typeface="Corbel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en-US" sz="1000" spc="-1" strike="noStrike">
                <a:solidFill>
                  <a:srgbClr val="ffffff"/>
                </a:solidFill>
                <a:latin typeface="Corbel"/>
              </a:rPr>
              <a:t>&lt;date/time&gt;</a:t>
            </a:r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05" name="PlaceHolder 4"/>
          <p:cNvSpPr>
            <a:spLocks noGrp="1"/>
          </p:cNvSpPr>
          <p:nvPr>
            <p:ph type="ftr" idx="5"/>
          </p:nvPr>
        </p:nvSpPr>
        <p:spPr>
          <a:xfrm>
            <a:off x="1522440" y="6400800"/>
            <a:ext cx="632412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06" name="PlaceHolder 5"/>
          <p:cNvSpPr>
            <a:spLocks noGrp="1"/>
          </p:cNvSpPr>
          <p:nvPr>
            <p:ph type="sldNum" idx="6"/>
          </p:nvPr>
        </p:nvSpPr>
        <p:spPr>
          <a:xfrm>
            <a:off x="9523440" y="6400800"/>
            <a:ext cx="11426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000" spc="-1" strike="noStrike">
                <a:solidFill>
                  <a:srgbClr val="ffffff"/>
                </a:solidFill>
                <a:latin typeface="Corbel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7880AF8-8B03-4952-9D48-FB6F1E9D14A3}" type="slidenum">
              <a:rPr b="0" lang="en-US" sz="1000" spc="-1" strike="noStrike">
                <a:solidFill>
                  <a:srgbClr val="ffffff"/>
                </a:solidFill>
                <a:latin typeface="Corbel"/>
              </a:rPr>
              <a:t>&lt;number&gt;</a:t>
            </a:fld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3" name="line"/>
          <p:cNvGrpSpPr/>
          <p:nvPr/>
        </p:nvGrpSpPr>
        <p:grpSpPr>
          <a:xfrm>
            <a:off x="1522440" y="1514520"/>
            <a:ext cx="10568880" cy="63720"/>
            <a:chOff x="1522440" y="1514520"/>
            <a:chExt cx="10568880" cy="63720"/>
          </a:xfrm>
        </p:grpSpPr>
        <p:sp>
          <p:nvSpPr>
            <p:cNvPr id="444" name="Freeform 160"/>
            <p:cNvSpPr/>
            <p:nvPr/>
          </p:nvSpPr>
          <p:spPr>
            <a:xfrm>
              <a:off x="12028320" y="1525680"/>
              <a:ext cx="63000" cy="4680"/>
            </a:xfrm>
            <a:custGeom>
              <a:avLst/>
              <a:gdLst>
                <a:gd name="textAreaLeft" fmla="*/ 0 w 63000"/>
                <a:gd name="textAreaRight" fmla="*/ 63360 w 6300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45" name="Freeform 161"/>
            <p:cNvSpPr/>
            <p:nvPr/>
          </p:nvSpPr>
          <p:spPr>
            <a:xfrm>
              <a:off x="12022200" y="1532880"/>
              <a:ext cx="18720" cy="72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46" name="Freeform 162"/>
            <p:cNvSpPr/>
            <p:nvPr/>
          </p:nvSpPr>
          <p:spPr>
            <a:xfrm>
              <a:off x="12041280" y="1531800"/>
              <a:ext cx="39240" cy="5760"/>
            </a:xfrm>
            <a:custGeom>
              <a:avLst/>
              <a:gdLst>
                <a:gd name="textAreaLeft" fmla="*/ 0 w 39240"/>
                <a:gd name="textAreaRight" fmla="*/ 39600 w 3924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47" name="Freeform 15"/>
            <p:cNvSpPr/>
            <p:nvPr/>
          </p:nvSpPr>
          <p:spPr>
            <a:xfrm>
              <a:off x="11831760" y="1526760"/>
              <a:ext cx="42480" cy="4680"/>
            </a:xfrm>
            <a:custGeom>
              <a:avLst/>
              <a:gdLst>
                <a:gd name="textAreaLeft" fmla="*/ 0 w 42480"/>
                <a:gd name="textAreaRight" fmla="*/ 42840 w 424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48" name="Freeform 16"/>
            <p:cNvSpPr/>
            <p:nvPr/>
          </p:nvSpPr>
          <p:spPr>
            <a:xfrm>
              <a:off x="11809440" y="1531800"/>
              <a:ext cx="41040" cy="2160"/>
            </a:xfrm>
            <a:custGeom>
              <a:avLst/>
              <a:gdLst>
                <a:gd name="textAreaLeft" fmla="*/ 0 w 41040"/>
                <a:gd name="textAreaRight" fmla="*/ 41400 w 4104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49" name="Freeform 17"/>
            <p:cNvSpPr/>
            <p:nvPr/>
          </p:nvSpPr>
          <p:spPr>
            <a:xfrm>
              <a:off x="12003120" y="1537920"/>
              <a:ext cx="77400" cy="3240"/>
            </a:xfrm>
            <a:custGeom>
              <a:avLst/>
              <a:gdLst>
                <a:gd name="textAreaLeft" fmla="*/ 0 w 77400"/>
                <a:gd name="textAreaRight" fmla="*/ 77760 w 774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50" name="Freeform 18"/>
            <p:cNvSpPr/>
            <p:nvPr/>
          </p:nvSpPr>
          <p:spPr>
            <a:xfrm>
              <a:off x="11665080" y="1523160"/>
              <a:ext cx="39240" cy="4680"/>
            </a:xfrm>
            <a:custGeom>
              <a:avLst/>
              <a:gdLst>
                <a:gd name="textAreaLeft" fmla="*/ 0 w 39240"/>
                <a:gd name="textAreaRight" fmla="*/ 39600 w 3924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51" name="Freeform 19"/>
            <p:cNvSpPr/>
            <p:nvPr/>
          </p:nvSpPr>
          <p:spPr>
            <a:xfrm>
              <a:off x="11506320" y="1521720"/>
              <a:ext cx="91800" cy="4680"/>
            </a:xfrm>
            <a:custGeom>
              <a:avLst/>
              <a:gdLst>
                <a:gd name="textAreaLeft" fmla="*/ 0 w 91800"/>
                <a:gd name="textAreaRight" fmla="*/ 92160 w 9180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52" name="Freeform 20"/>
            <p:cNvSpPr/>
            <p:nvPr/>
          </p:nvSpPr>
          <p:spPr>
            <a:xfrm>
              <a:off x="11471400" y="1525680"/>
              <a:ext cx="34560" cy="3240"/>
            </a:xfrm>
            <a:custGeom>
              <a:avLst/>
              <a:gdLst>
                <a:gd name="textAreaLeft" fmla="*/ 0 w 34560"/>
                <a:gd name="textAreaRight" fmla="*/ 34920 w 3456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53" name="Freeform 21"/>
            <p:cNvSpPr/>
            <p:nvPr/>
          </p:nvSpPr>
          <p:spPr>
            <a:xfrm>
              <a:off x="11711160" y="1529280"/>
              <a:ext cx="29880" cy="4680"/>
            </a:xfrm>
            <a:custGeom>
              <a:avLst/>
              <a:gdLst>
                <a:gd name="textAreaLeft" fmla="*/ 0 w 29880"/>
                <a:gd name="textAreaRight" fmla="*/ 30240 w 298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54" name="Freeform 22"/>
            <p:cNvSpPr/>
            <p:nvPr/>
          </p:nvSpPr>
          <p:spPr>
            <a:xfrm>
              <a:off x="11692080" y="1532880"/>
              <a:ext cx="34560" cy="720"/>
            </a:xfrm>
            <a:custGeom>
              <a:avLst/>
              <a:gdLst>
                <a:gd name="textAreaLeft" fmla="*/ 0 w 34560"/>
                <a:gd name="textAreaRight" fmla="*/ 34920 w 345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55" name="Freeform 23"/>
            <p:cNvSpPr/>
            <p:nvPr/>
          </p:nvSpPr>
          <p:spPr>
            <a:xfrm>
              <a:off x="11741040" y="1534320"/>
              <a:ext cx="4320" cy="36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5" h="0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56" name="Freeform 24"/>
            <p:cNvSpPr/>
            <p:nvPr/>
          </p:nvSpPr>
          <p:spPr>
            <a:xfrm>
              <a:off x="11841120" y="1537920"/>
              <a:ext cx="70920" cy="8280"/>
            </a:xfrm>
            <a:custGeom>
              <a:avLst/>
              <a:gdLst>
                <a:gd name="textAreaLeft" fmla="*/ 0 w 70920"/>
                <a:gd name="textAreaRight" fmla="*/ 71280 w 70920"/>
                <a:gd name="textAreaTop" fmla="*/ 0 h 8280"/>
                <a:gd name="textAreaBottom" fmla="*/ 8640 h 8280"/>
              </a:gdLst>
              <a:ahLst/>
              <a:rect l="textAreaLeft" t="textAreaTop" r="textAreaRight" b="textAreaBottom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320" bIns="43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57" name="Freeform 25"/>
            <p:cNvSpPr/>
            <p:nvPr/>
          </p:nvSpPr>
          <p:spPr>
            <a:xfrm>
              <a:off x="11764800" y="1535400"/>
              <a:ext cx="43920" cy="3240"/>
            </a:xfrm>
            <a:custGeom>
              <a:avLst/>
              <a:gdLst>
                <a:gd name="textAreaLeft" fmla="*/ 0 w 43920"/>
                <a:gd name="textAreaRight" fmla="*/ 44280 w 439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58" name="Freeform 26"/>
            <p:cNvSpPr/>
            <p:nvPr/>
          </p:nvSpPr>
          <p:spPr>
            <a:xfrm>
              <a:off x="11744280" y="1537920"/>
              <a:ext cx="20160" cy="2160"/>
            </a:xfrm>
            <a:custGeom>
              <a:avLst/>
              <a:gdLst>
                <a:gd name="textAreaLeft" fmla="*/ 0 w 20160"/>
                <a:gd name="textAreaRight" fmla="*/ 20520 w 201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59" name="Freeform 27"/>
            <p:cNvSpPr/>
            <p:nvPr/>
          </p:nvSpPr>
          <p:spPr>
            <a:xfrm>
              <a:off x="11482560" y="1531800"/>
              <a:ext cx="85320" cy="3240"/>
            </a:xfrm>
            <a:custGeom>
              <a:avLst/>
              <a:gdLst>
                <a:gd name="textAreaLeft" fmla="*/ 0 w 85320"/>
                <a:gd name="textAreaRight" fmla="*/ 85680 w 853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60" name="Freeform 28"/>
            <p:cNvSpPr/>
            <p:nvPr/>
          </p:nvSpPr>
          <p:spPr>
            <a:xfrm>
              <a:off x="11626920" y="1532880"/>
              <a:ext cx="4320" cy="72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61" name="Freeform 29"/>
            <p:cNvSpPr/>
            <p:nvPr/>
          </p:nvSpPr>
          <p:spPr>
            <a:xfrm>
              <a:off x="11261880" y="1534320"/>
              <a:ext cx="4320" cy="36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62" name="Freeform 30"/>
            <p:cNvSpPr/>
            <p:nvPr/>
          </p:nvSpPr>
          <p:spPr>
            <a:xfrm>
              <a:off x="11553840" y="1534320"/>
              <a:ext cx="43920" cy="2160"/>
            </a:xfrm>
            <a:custGeom>
              <a:avLst/>
              <a:gdLst>
                <a:gd name="textAreaLeft" fmla="*/ 0 w 43920"/>
                <a:gd name="textAreaRight" fmla="*/ 44280 w 439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63" name="Freeform 31"/>
            <p:cNvSpPr/>
            <p:nvPr/>
          </p:nvSpPr>
          <p:spPr>
            <a:xfrm>
              <a:off x="11409480" y="1529280"/>
              <a:ext cx="31320" cy="2160"/>
            </a:xfrm>
            <a:custGeom>
              <a:avLst/>
              <a:gdLst>
                <a:gd name="textAreaLeft" fmla="*/ 0 w 31320"/>
                <a:gd name="textAreaRight" fmla="*/ 31680 w 313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64" name="Freeform 32"/>
            <p:cNvSpPr/>
            <p:nvPr/>
          </p:nvSpPr>
          <p:spPr>
            <a:xfrm>
              <a:off x="11619000" y="1531800"/>
              <a:ext cx="6120" cy="360"/>
            </a:xfrm>
            <a:custGeom>
              <a:avLst/>
              <a:gdLst>
                <a:gd name="textAreaLeft" fmla="*/ 0 w 6120"/>
                <a:gd name="textAreaRight" fmla="*/ 6480 w 61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65" name="Freeform 33"/>
            <p:cNvSpPr/>
            <p:nvPr/>
          </p:nvSpPr>
          <p:spPr>
            <a:xfrm>
              <a:off x="11598120" y="1531800"/>
              <a:ext cx="28080" cy="2160"/>
            </a:xfrm>
            <a:custGeom>
              <a:avLst/>
              <a:gdLst>
                <a:gd name="textAreaLeft" fmla="*/ 0 w 28080"/>
                <a:gd name="textAreaRight" fmla="*/ 28440 w 2808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66" name="Freeform 34"/>
            <p:cNvSpPr/>
            <p:nvPr/>
          </p:nvSpPr>
          <p:spPr>
            <a:xfrm>
              <a:off x="11138040" y="1534320"/>
              <a:ext cx="188640" cy="23040"/>
            </a:xfrm>
            <a:custGeom>
              <a:avLst/>
              <a:gdLst>
                <a:gd name="textAreaLeft" fmla="*/ 0 w 188640"/>
                <a:gd name="textAreaRight" fmla="*/ 189000 w 188640"/>
                <a:gd name="textAreaTop" fmla="*/ 0 h 23040"/>
                <a:gd name="textAreaBottom" fmla="*/ 23400 h 23040"/>
              </a:gdLst>
              <a:ahLst/>
              <a:rect l="textAreaLeft" t="textAreaTop" r="textAreaRight" b="textAreaBottom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1520" bIns="11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67" name="Freeform 35"/>
            <p:cNvSpPr/>
            <p:nvPr/>
          </p:nvSpPr>
          <p:spPr>
            <a:xfrm>
              <a:off x="11266560" y="1529280"/>
              <a:ext cx="95040" cy="4680"/>
            </a:xfrm>
            <a:custGeom>
              <a:avLst/>
              <a:gdLst>
                <a:gd name="textAreaLeft" fmla="*/ 0 w 95040"/>
                <a:gd name="textAreaRight" fmla="*/ 95400 w 9504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68" name="Freeform 36"/>
            <p:cNvSpPr/>
            <p:nvPr/>
          </p:nvSpPr>
          <p:spPr>
            <a:xfrm>
              <a:off x="11361600" y="1531800"/>
              <a:ext cx="134640" cy="11880"/>
            </a:xfrm>
            <a:custGeom>
              <a:avLst/>
              <a:gdLst>
                <a:gd name="textAreaLeft" fmla="*/ 0 w 134640"/>
                <a:gd name="textAreaRight" fmla="*/ 135000 w 134640"/>
                <a:gd name="textAreaTop" fmla="*/ 0 h 11880"/>
                <a:gd name="textAreaBottom" fmla="*/ 12240 h 11880"/>
              </a:gdLst>
              <a:ahLst/>
              <a:rect l="textAreaLeft" t="textAreaTop" r="textAreaRight" b="textAreaBottom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6120" bIns="61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69" name="Freeform 37"/>
            <p:cNvSpPr/>
            <p:nvPr/>
          </p:nvSpPr>
          <p:spPr>
            <a:xfrm>
              <a:off x="11834640" y="1552680"/>
              <a:ext cx="9000" cy="720"/>
            </a:xfrm>
            <a:custGeom>
              <a:avLst/>
              <a:gdLst>
                <a:gd name="textAreaLeft" fmla="*/ 0 w 9000"/>
                <a:gd name="textAreaRight" fmla="*/ 9360 w 900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70" name="Freeform 38"/>
            <p:cNvSpPr/>
            <p:nvPr/>
          </p:nvSpPr>
          <p:spPr>
            <a:xfrm>
              <a:off x="11764800" y="1542960"/>
              <a:ext cx="117000" cy="9360"/>
            </a:xfrm>
            <a:custGeom>
              <a:avLst/>
              <a:gdLst>
                <a:gd name="textAreaLeft" fmla="*/ 0 w 117000"/>
                <a:gd name="textAreaRight" fmla="*/ 117360 w 11700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680" bIns="46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71" name="Freeform 39"/>
            <p:cNvSpPr/>
            <p:nvPr/>
          </p:nvSpPr>
          <p:spPr>
            <a:xfrm>
              <a:off x="11555280" y="1544040"/>
              <a:ext cx="69480" cy="4680"/>
            </a:xfrm>
            <a:custGeom>
              <a:avLst/>
              <a:gdLst>
                <a:gd name="textAreaLeft" fmla="*/ 0 w 69480"/>
                <a:gd name="textAreaRight" fmla="*/ 69840 w 694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72" name="Freeform 40"/>
            <p:cNvSpPr/>
            <p:nvPr/>
          </p:nvSpPr>
          <p:spPr>
            <a:xfrm>
              <a:off x="11223720" y="1527840"/>
              <a:ext cx="37800" cy="5760"/>
            </a:xfrm>
            <a:custGeom>
              <a:avLst/>
              <a:gdLst>
                <a:gd name="textAreaLeft" fmla="*/ 0 w 37800"/>
                <a:gd name="textAreaRight" fmla="*/ 38160 w 3780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73" name="Freeform 41"/>
            <p:cNvSpPr/>
            <p:nvPr/>
          </p:nvSpPr>
          <p:spPr>
            <a:xfrm>
              <a:off x="11145960" y="1529280"/>
              <a:ext cx="21960" cy="2160"/>
            </a:xfrm>
            <a:custGeom>
              <a:avLst/>
              <a:gdLst>
                <a:gd name="textAreaLeft" fmla="*/ 0 w 21960"/>
                <a:gd name="textAreaRight" fmla="*/ 22320 w 219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74" name="Freeform 42"/>
            <p:cNvSpPr/>
            <p:nvPr/>
          </p:nvSpPr>
          <p:spPr>
            <a:xfrm>
              <a:off x="6197760" y="1566000"/>
              <a:ext cx="20160" cy="720"/>
            </a:xfrm>
            <a:custGeom>
              <a:avLst/>
              <a:gdLst>
                <a:gd name="textAreaLeft" fmla="*/ 0 w 20160"/>
                <a:gd name="textAreaRight" fmla="*/ 20520 w 201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75" name="Freeform 43"/>
            <p:cNvSpPr/>
            <p:nvPr/>
          </p:nvSpPr>
          <p:spPr>
            <a:xfrm>
              <a:off x="6356520" y="1564920"/>
              <a:ext cx="9000" cy="720"/>
            </a:xfrm>
            <a:custGeom>
              <a:avLst/>
              <a:gdLst>
                <a:gd name="textAreaLeft" fmla="*/ 0 w 9000"/>
                <a:gd name="textAreaRight" fmla="*/ 9360 w 900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76" name="Freeform 44"/>
            <p:cNvSpPr/>
            <p:nvPr/>
          </p:nvSpPr>
          <p:spPr>
            <a:xfrm>
              <a:off x="8950320" y="1521720"/>
              <a:ext cx="61560" cy="720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7200"/>
                <a:gd name="textAreaBottom" fmla="*/ 7560 h 7200"/>
              </a:gdLst>
              <a:ahLst/>
              <a:rect l="textAreaLeft" t="textAreaTop" r="textAreaRight" b="textAreaBottom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0" bIns="36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77" name="Freeform 45"/>
            <p:cNvSpPr/>
            <p:nvPr/>
          </p:nvSpPr>
          <p:spPr>
            <a:xfrm>
              <a:off x="7537320" y="1546560"/>
              <a:ext cx="28080" cy="3240"/>
            </a:xfrm>
            <a:custGeom>
              <a:avLst/>
              <a:gdLst>
                <a:gd name="textAreaLeft" fmla="*/ 0 w 28080"/>
                <a:gd name="textAreaRight" fmla="*/ 28440 w 2808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78" name="Freeform 46"/>
            <p:cNvSpPr/>
            <p:nvPr/>
          </p:nvSpPr>
          <p:spPr>
            <a:xfrm>
              <a:off x="7478640" y="1562400"/>
              <a:ext cx="37800" cy="2160"/>
            </a:xfrm>
            <a:custGeom>
              <a:avLst/>
              <a:gdLst>
                <a:gd name="textAreaLeft" fmla="*/ 0 w 37800"/>
                <a:gd name="textAreaRight" fmla="*/ 38160 w 3780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79" name="Freeform 47"/>
            <p:cNvSpPr/>
            <p:nvPr/>
          </p:nvSpPr>
          <p:spPr>
            <a:xfrm>
              <a:off x="5410080" y="1568520"/>
              <a:ext cx="36000" cy="324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80" name="Freeform 48"/>
            <p:cNvSpPr/>
            <p:nvPr/>
          </p:nvSpPr>
          <p:spPr>
            <a:xfrm>
              <a:off x="10206000" y="1530360"/>
              <a:ext cx="61560" cy="468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81" name="Freeform 49"/>
            <p:cNvSpPr/>
            <p:nvPr/>
          </p:nvSpPr>
          <p:spPr>
            <a:xfrm>
              <a:off x="6257880" y="1525680"/>
              <a:ext cx="18720" cy="216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82" name="Freeform 50"/>
            <p:cNvSpPr/>
            <p:nvPr/>
          </p:nvSpPr>
          <p:spPr>
            <a:xfrm>
              <a:off x="10134720" y="1527840"/>
              <a:ext cx="70920" cy="3240"/>
            </a:xfrm>
            <a:custGeom>
              <a:avLst/>
              <a:gdLst>
                <a:gd name="textAreaLeft" fmla="*/ 0 w 70920"/>
                <a:gd name="textAreaRight" fmla="*/ 71280 w 709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83" name="Freeform 51"/>
            <p:cNvSpPr/>
            <p:nvPr/>
          </p:nvSpPr>
          <p:spPr>
            <a:xfrm>
              <a:off x="2583000" y="1559880"/>
              <a:ext cx="7560" cy="720"/>
            </a:xfrm>
            <a:custGeom>
              <a:avLst/>
              <a:gdLst>
                <a:gd name="textAreaLeft" fmla="*/ 0 w 7560"/>
                <a:gd name="textAreaRight" fmla="*/ 7920 w 75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84" name="Freeform 52"/>
            <p:cNvSpPr/>
            <p:nvPr/>
          </p:nvSpPr>
          <p:spPr>
            <a:xfrm>
              <a:off x="1762200" y="1521720"/>
              <a:ext cx="34560" cy="720"/>
            </a:xfrm>
            <a:custGeom>
              <a:avLst/>
              <a:gdLst>
                <a:gd name="textAreaLeft" fmla="*/ 0 w 34560"/>
                <a:gd name="textAreaRight" fmla="*/ 34920 w 345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85" name="Freeform 53"/>
            <p:cNvSpPr/>
            <p:nvPr/>
          </p:nvSpPr>
          <p:spPr>
            <a:xfrm>
              <a:off x="10812600" y="1529280"/>
              <a:ext cx="18720" cy="72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86" name="Freeform 54"/>
            <p:cNvSpPr/>
            <p:nvPr/>
          </p:nvSpPr>
          <p:spPr>
            <a:xfrm>
              <a:off x="10896480" y="1545120"/>
              <a:ext cx="7560" cy="2160"/>
            </a:xfrm>
            <a:custGeom>
              <a:avLst/>
              <a:gdLst>
                <a:gd name="textAreaLeft" fmla="*/ 0 w 7560"/>
                <a:gd name="textAreaRight" fmla="*/ 7920 w 75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87" name="Freeform 55"/>
            <p:cNvSpPr/>
            <p:nvPr/>
          </p:nvSpPr>
          <p:spPr>
            <a:xfrm>
              <a:off x="9947160" y="1553760"/>
              <a:ext cx="4320" cy="72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88" name="Freeform 56"/>
            <p:cNvSpPr/>
            <p:nvPr/>
          </p:nvSpPr>
          <p:spPr>
            <a:xfrm>
              <a:off x="10817280" y="1531800"/>
              <a:ext cx="23400" cy="360"/>
            </a:xfrm>
            <a:custGeom>
              <a:avLst/>
              <a:gdLst>
                <a:gd name="textAreaLeft" fmla="*/ 0 w 23400"/>
                <a:gd name="textAreaRight" fmla="*/ 23760 w 234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89" name="Freeform 57"/>
            <p:cNvSpPr/>
            <p:nvPr/>
          </p:nvSpPr>
          <p:spPr>
            <a:xfrm>
              <a:off x="10836360" y="1529280"/>
              <a:ext cx="18720" cy="72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90" name="Freeform 58"/>
            <p:cNvSpPr/>
            <p:nvPr/>
          </p:nvSpPr>
          <p:spPr>
            <a:xfrm>
              <a:off x="10787040" y="1530360"/>
              <a:ext cx="29880" cy="720"/>
            </a:xfrm>
            <a:custGeom>
              <a:avLst/>
              <a:gdLst>
                <a:gd name="textAreaLeft" fmla="*/ 0 w 29880"/>
                <a:gd name="textAreaRight" fmla="*/ 30240 w 2988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91" name="Freeform 59"/>
            <p:cNvSpPr/>
            <p:nvPr/>
          </p:nvSpPr>
          <p:spPr>
            <a:xfrm>
              <a:off x="4092480" y="1552680"/>
              <a:ext cx="20160" cy="2160"/>
            </a:xfrm>
            <a:custGeom>
              <a:avLst/>
              <a:gdLst>
                <a:gd name="textAreaLeft" fmla="*/ 0 w 20160"/>
                <a:gd name="textAreaRight" fmla="*/ 20520 w 201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92" name="Freeform 60"/>
            <p:cNvSpPr/>
            <p:nvPr/>
          </p:nvSpPr>
          <p:spPr>
            <a:xfrm>
              <a:off x="8528040" y="1567440"/>
              <a:ext cx="2880" cy="720"/>
            </a:xfrm>
            <a:custGeom>
              <a:avLst/>
              <a:gdLst>
                <a:gd name="textAreaLeft" fmla="*/ 0 w 2880"/>
                <a:gd name="textAreaRight" fmla="*/ 3240 w 288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93" name="Freeform 61"/>
            <p:cNvSpPr/>
            <p:nvPr/>
          </p:nvSpPr>
          <p:spPr>
            <a:xfrm>
              <a:off x="8461440" y="1556280"/>
              <a:ext cx="66240" cy="14400"/>
            </a:xfrm>
            <a:custGeom>
              <a:avLst/>
              <a:gdLst>
                <a:gd name="textAreaLeft" fmla="*/ 0 w 66240"/>
                <a:gd name="textAreaRight" fmla="*/ 66600 w 66240"/>
                <a:gd name="textAreaTop" fmla="*/ 0 h 14400"/>
                <a:gd name="textAreaBottom" fmla="*/ 14760 h 14400"/>
              </a:gdLst>
              <a:ahLst/>
              <a:rect l="textAreaLeft" t="textAreaTop" r="textAreaRight" b="textAreaBottom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0" bIns="72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94" name="Freeform 62"/>
            <p:cNvSpPr/>
            <p:nvPr/>
          </p:nvSpPr>
          <p:spPr>
            <a:xfrm>
              <a:off x="1562040" y="1514520"/>
              <a:ext cx="9562680" cy="63720"/>
            </a:xfrm>
            <a:custGeom>
              <a:avLst/>
              <a:gdLst>
                <a:gd name="textAreaLeft" fmla="*/ 0 w 9562680"/>
                <a:gd name="textAreaRight" fmla="*/ 9563040 w 9562680"/>
                <a:gd name="textAreaTop" fmla="*/ 0 h 63720"/>
                <a:gd name="textAreaBottom" fmla="*/ 64080 h 63720"/>
              </a:gdLst>
              <a:ahLst/>
              <a:rect l="textAreaLeft" t="textAreaTop" r="textAreaRight" b="textAreaBottom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2040" bIns="3204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95" name="Freeform 63"/>
            <p:cNvSpPr/>
            <p:nvPr/>
          </p:nvSpPr>
          <p:spPr>
            <a:xfrm>
              <a:off x="7508880" y="1559880"/>
              <a:ext cx="10800" cy="3240"/>
            </a:xfrm>
            <a:custGeom>
              <a:avLst/>
              <a:gdLst>
                <a:gd name="textAreaLeft" fmla="*/ 0 w 10800"/>
                <a:gd name="textAreaRight" fmla="*/ 11160 w 108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96" name="Freeform 64"/>
            <p:cNvSpPr/>
            <p:nvPr/>
          </p:nvSpPr>
          <p:spPr>
            <a:xfrm>
              <a:off x="5433840" y="1567440"/>
              <a:ext cx="4320" cy="72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97" name="Freeform 65"/>
            <p:cNvSpPr/>
            <p:nvPr/>
          </p:nvSpPr>
          <p:spPr>
            <a:xfrm>
              <a:off x="9672480" y="1567440"/>
              <a:ext cx="25200" cy="2160"/>
            </a:xfrm>
            <a:custGeom>
              <a:avLst/>
              <a:gdLst>
                <a:gd name="textAreaLeft" fmla="*/ 0 w 25200"/>
                <a:gd name="textAreaRight" fmla="*/ 25560 w 2520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98" name="Freeform 66"/>
            <p:cNvSpPr/>
            <p:nvPr/>
          </p:nvSpPr>
          <p:spPr>
            <a:xfrm>
              <a:off x="10966320" y="1529280"/>
              <a:ext cx="39240" cy="2160"/>
            </a:xfrm>
            <a:custGeom>
              <a:avLst/>
              <a:gdLst>
                <a:gd name="textAreaLeft" fmla="*/ 0 w 39240"/>
                <a:gd name="textAreaRight" fmla="*/ 39600 w 3924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499" name="Freeform 67"/>
            <p:cNvSpPr/>
            <p:nvPr/>
          </p:nvSpPr>
          <p:spPr>
            <a:xfrm>
              <a:off x="11329920" y="1552680"/>
              <a:ext cx="43920" cy="2160"/>
            </a:xfrm>
            <a:custGeom>
              <a:avLst/>
              <a:gdLst>
                <a:gd name="textAreaLeft" fmla="*/ 0 w 43920"/>
                <a:gd name="textAreaRight" fmla="*/ 44280 w 439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00" name="Freeform 68"/>
            <p:cNvSpPr/>
            <p:nvPr/>
          </p:nvSpPr>
          <p:spPr>
            <a:xfrm>
              <a:off x="11042640" y="1540440"/>
              <a:ext cx="60120" cy="5760"/>
            </a:xfrm>
            <a:custGeom>
              <a:avLst/>
              <a:gdLst>
                <a:gd name="textAreaLeft" fmla="*/ 0 w 60120"/>
                <a:gd name="textAreaRight" fmla="*/ 60480 w 6012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01" name="Freeform 69"/>
            <p:cNvSpPr/>
            <p:nvPr/>
          </p:nvSpPr>
          <p:spPr>
            <a:xfrm>
              <a:off x="11106000" y="1542960"/>
              <a:ext cx="28080" cy="720"/>
            </a:xfrm>
            <a:custGeom>
              <a:avLst/>
              <a:gdLst>
                <a:gd name="textAreaLeft" fmla="*/ 0 w 28080"/>
                <a:gd name="textAreaRight" fmla="*/ 28440 w 2808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02" name="Freeform 70"/>
            <p:cNvSpPr/>
            <p:nvPr/>
          </p:nvSpPr>
          <p:spPr>
            <a:xfrm>
              <a:off x="10679040" y="1525680"/>
              <a:ext cx="102960" cy="9360"/>
            </a:xfrm>
            <a:custGeom>
              <a:avLst/>
              <a:gdLst>
                <a:gd name="textAreaLeft" fmla="*/ 0 w 102960"/>
                <a:gd name="textAreaRight" fmla="*/ 103320 w 10296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680" bIns="46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03" name="Freeform 71"/>
            <p:cNvSpPr/>
            <p:nvPr/>
          </p:nvSpPr>
          <p:spPr>
            <a:xfrm>
              <a:off x="11039400" y="1550160"/>
              <a:ext cx="26640" cy="4680"/>
            </a:xfrm>
            <a:custGeom>
              <a:avLst/>
              <a:gdLst>
                <a:gd name="textAreaLeft" fmla="*/ 0 w 26640"/>
                <a:gd name="textAreaRight" fmla="*/ 27000 w 2664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04" name="Freeform 72"/>
            <p:cNvSpPr/>
            <p:nvPr/>
          </p:nvSpPr>
          <p:spPr>
            <a:xfrm>
              <a:off x="10841040" y="1549080"/>
              <a:ext cx="58320" cy="2160"/>
            </a:xfrm>
            <a:custGeom>
              <a:avLst/>
              <a:gdLst>
                <a:gd name="textAreaLeft" fmla="*/ 0 w 58320"/>
                <a:gd name="textAreaRight" fmla="*/ 58680 w 583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05" name="Freeform 73"/>
            <p:cNvSpPr/>
            <p:nvPr/>
          </p:nvSpPr>
          <p:spPr>
            <a:xfrm>
              <a:off x="10899720" y="1550160"/>
              <a:ext cx="36000" cy="72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06" name="Freeform 74"/>
            <p:cNvSpPr/>
            <p:nvPr/>
          </p:nvSpPr>
          <p:spPr>
            <a:xfrm>
              <a:off x="10958400" y="1555200"/>
              <a:ext cx="45720" cy="360"/>
            </a:xfrm>
            <a:custGeom>
              <a:avLst/>
              <a:gdLst>
                <a:gd name="textAreaLeft" fmla="*/ 0 w 45720"/>
                <a:gd name="textAreaRight" fmla="*/ 46080 w 457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07" name="Freeform 75"/>
            <p:cNvSpPr/>
            <p:nvPr/>
          </p:nvSpPr>
          <p:spPr>
            <a:xfrm>
              <a:off x="10304640" y="1549080"/>
              <a:ext cx="61560" cy="324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08" name="Freeform 76"/>
            <p:cNvSpPr/>
            <p:nvPr/>
          </p:nvSpPr>
          <p:spPr>
            <a:xfrm>
              <a:off x="10483920" y="1557720"/>
              <a:ext cx="23400" cy="5760"/>
            </a:xfrm>
            <a:custGeom>
              <a:avLst/>
              <a:gdLst>
                <a:gd name="textAreaLeft" fmla="*/ 0 w 23400"/>
                <a:gd name="textAreaRight" fmla="*/ 23760 w 2340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09" name="Freeform 77"/>
            <p:cNvSpPr/>
            <p:nvPr/>
          </p:nvSpPr>
          <p:spPr>
            <a:xfrm>
              <a:off x="10291680" y="1563840"/>
              <a:ext cx="117000" cy="2160"/>
            </a:xfrm>
            <a:custGeom>
              <a:avLst/>
              <a:gdLst>
                <a:gd name="textAreaLeft" fmla="*/ 0 w 117000"/>
                <a:gd name="textAreaRight" fmla="*/ 117360 w 11700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10" name="Freeform 78"/>
            <p:cNvSpPr/>
            <p:nvPr/>
          </p:nvSpPr>
          <p:spPr>
            <a:xfrm>
              <a:off x="9621720" y="1546560"/>
              <a:ext cx="10800" cy="8280"/>
            </a:xfrm>
            <a:custGeom>
              <a:avLst/>
              <a:gdLst>
                <a:gd name="textAreaLeft" fmla="*/ 0 w 10800"/>
                <a:gd name="textAreaRight" fmla="*/ 11160 w 10800"/>
                <a:gd name="textAreaTop" fmla="*/ 0 h 8280"/>
                <a:gd name="textAreaBottom" fmla="*/ 8640 h 8280"/>
              </a:gdLst>
              <a:ahLst/>
              <a:rect l="textAreaLeft" t="textAreaTop" r="textAreaRight" b="textAreaBottom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320" bIns="43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11" name="Freeform 79"/>
            <p:cNvSpPr/>
            <p:nvPr/>
          </p:nvSpPr>
          <p:spPr>
            <a:xfrm>
              <a:off x="8951760" y="1568520"/>
              <a:ext cx="96480" cy="8280"/>
            </a:xfrm>
            <a:custGeom>
              <a:avLst/>
              <a:gdLst>
                <a:gd name="textAreaLeft" fmla="*/ 0 w 96480"/>
                <a:gd name="textAreaRight" fmla="*/ 96840 w 96480"/>
                <a:gd name="textAreaTop" fmla="*/ 0 h 8280"/>
                <a:gd name="textAreaBottom" fmla="*/ 8640 h 8280"/>
              </a:gdLst>
              <a:ahLst/>
              <a:rect l="textAreaLeft" t="textAreaTop" r="textAreaRight" b="textAreaBottom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320" bIns="43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12" name="Freeform 80"/>
            <p:cNvSpPr/>
            <p:nvPr/>
          </p:nvSpPr>
          <p:spPr>
            <a:xfrm>
              <a:off x="9005760" y="1566000"/>
              <a:ext cx="17280" cy="2160"/>
            </a:xfrm>
            <a:custGeom>
              <a:avLst/>
              <a:gdLst>
                <a:gd name="textAreaLeft" fmla="*/ 0 w 17280"/>
                <a:gd name="textAreaRight" fmla="*/ 17640 w 1728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13" name="Freeform 81"/>
            <p:cNvSpPr/>
            <p:nvPr/>
          </p:nvSpPr>
          <p:spPr>
            <a:xfrm>
              <a:off x="1587600" y="1517040"/>
              <a:ext cx="37800" cy="3240"/>
            </a:xfrm>
            <a:custGeom>
              <a:avLst/>
              <a:gdLst>
                <a:gd name="textAreaLeft" fmla="*/ 0 w 37800"/>
                <a:gd name="textAreaRight" fmla="*/ 38160 w 378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14" name="Freeform 82"/>
            <p:cNvSpPr/>
            <p:nvPr/>
          </p:nvSpPr>
          <p:spPr>
            <a:xfrm>
              <a:off x="1522440" y="1519560"/>
              <a:ext cx="29880" cy="4680"/>
            </a:xfrm>
            <a:custGeom>
              <a:avLst/>
              <a:gdLst>
                <a:gd name="textAreaLeft" fmla="*/ 0 w 29880"/>
                <a:gd name="textAreaRight" fmla="*/ 30240 w 298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15" name="Freeform 83"/>
            <p:cNvSpPr/>
            <p:nvPr/>
          </p:nvSpPr>
          <p:spPr>
            <a:xfrm>
              <a:off x="6649920" y="1573560"/>
              <a:ext cx="33120" cy="3240"/>
            </a:xfrm>
            <a:custGeom>
              <a:avLst/>
              <a:gdLst>
                <a:gd name="textAreaLeft" fmla="*/ 0 w 33120"/>
                <a:gd name="textAreaRight" fmla="*/ 33480 w 331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16" name="Freeform 84"/>
            <p:cNvSpPr/>
            <p:nvPr/>
          </p:nvSpPr>
          <p:spPr>
            <a:xfrm>
              <a:off x="6162840" y="1566000"/>
              <a:ext cx="15480" cy="4680"/>
            </a:xfrm>
            <a:custGeom>
              <a:avLst/>
              <a:gdLst>
                <a:gd name="textAreaLeft" fmla="*/ 0 w 15480"/>
                <a:gd name="textAreaRight" fmla="*/ 15840 w 154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17" name="Freeform 85"/>
            <p:cNvSpPr/>
            <p:nvPr/>
          </p:nvSpPr>
          <p:spPr>
            <a:xfrm>
              <a:off x="5738760" y="1571040"/>
              <a:ext cx="60120" cy="5760"/>
            </a:xfrm>
            <a:custGeom>
              <a:avLst/>
              <a:gdLst>
                <a:gd name="textAreaLeft" fmla="*/ 0 w 60120"/>
                <a:gd name="textAreaRight" fmla="*/ 60480 w 6012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</p:grpSp>
      <p:sp>
        <p:nvSpPr>
          <p:cNvPr id="518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Click to edit Master title style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19" name="PlaceHolder 2"/>
          <p:cNvSpPr>
            <a:spLocks noGrp="1"/>
          </p:cNvSpPr>
          <p:nvPr>
            <p:ph type="body"/>
          </p:nvPr>
        </p:nvSpPr>
        <p:spPr>
          <a:xfrm>
            <a:off x="1522440" y="1905120"/>
            <a:ext cx="4416120" cy="761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Click to edit Master text styles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20" name="PlaceHolder 3"/>
          <p:cNvSpPr>
            <a:spLocks noGrp="1"/>
          </p:cNvSpPr>
          <p:nvPr>
            <p:ph type="body"/>
          </p:nvPr>
        </p:nvSpPr>
        <p:spPr>
          <a:xfrm>
            <a:off x="1522440" y="2819520"/>
            <a:ext cx="4416120" cy="33523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74320" indent="-27432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Click to edit Master text styles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lvl="1" marL="576000" indent="-274320">
              <a:lnSpc>
                <a:spcPct val="90000"/>
              </a:lnSpc>
              <a:spcBef>
                <a:spcPts val="601"/>
              </a:spcBef>
              <a:buClr>
                <a:srgbClr val="ffffff"/>
              </a:buClr>
              <a:buFont typeface="Consolas"/>
              <a:buChar char="–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Second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  <a:p>
            <a:pPr lvl="2" marL="804600" indent="-228600">
              <a:lnSpc>
                <a:spcPct val="90000"/>
              </a:lnSpc>
              <a:spcBef>
                <a:spcPts val="601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1800" spc="-1" strike="noStrike">
                <a:solidFill>
                  <a:srgbClr val="ffffff"/>
                </a:solidFill>
                <a:latin typeface="Corbel"/>
              </a:rPr>
              <a:t>Third level</a:t>
            </a: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  <a:p>
            <a:pPr lvl="3" marL="1033200" indent="-228600">
              <a:lnSpc>
                <a:spcPct val="90000"/>
              </a:lnSpc>
              <a:spcBef>
                <a:spcPts val="601"/>
              </a:spcBef>
              <a:buClr>
                <a:srgbClr val="ffffff"/>
              </a:buClr>
              <a:buFont typeface="Consolas"/>
              <a:buChar char="–"/>
            </a:pPr>
            <a:r>
              <a:rPr b="0" lang="en-US" sz="1600" spc="-1" strike="noStrike">
                <a:solidFill>
                  <a:srgbClr val="ffffff"/>
                </a:solidFill>
                <a:latin typeface="Corbel"/>
              </a:rPr>
              <a:t>Fourth level</a:t>
            </a:r>
            <a:endParaRPr b="0" lang="en-US" sz="1600" spc="-1" strike="noStrike">
              <a:solidFill>
                <a:srgbClr val="ffffff"/>
              </a:solidFill>
              <a:latin typeface="Corbel"/>
            </a:endParaRPr>
          </a:p>
          <a:p>
            <a:pPr lvl="4" marL="1261800" indent="-228600">
              <a:lnSpc>
                <a:spcPct val="90000"/>
              </a:lnSpc>
              <a:spcBef>
                <a:spcPts val="601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1600" spc="-1" strike="noStrike">
                <a:solidFill>
                  <a:srgbClr val="ffffff"/>
                </a:solidFill>
                <a:latin typeface="Corbel"/>
              </a:rPr>
              <a:t>Fifth level</a:t>
            </a:r>
            <a:endParaRPr b="0" lang="en-US" sz="16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21" name="PlaceHolder 4"/>
          <p:cNvSpPr>
            <a:spLocks noGrp="1"/>
          </p:cNvSpPr>
          <p:nvPr>
            <p:ph type="body"/>
          </p:nvPr>
        </p:nvSpPr>
        <p:spPr>
          <a:xfrm>
            <a:off x="6249960" y="1905120"/>
            <a:ext cx="4416120" cy="761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Click to edit Master text styles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22" name="PlaceHolder 5"/>
          <p:cNvSpPr>
            <a:spLocks noGrp="1"/>
          </p:cNvSpPr>
          <p:nvPr>
            <p:ph type="body"/>
          </p:nvPr>
        </p:nvSpPr>
        <p:spPr>
          <a:xfrm>
            <a:off x="6249960" y="2819520"/>
            <a:ext cx="4416120" cy="33523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74320" indent="-27432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Click to edit Master text styles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lvl="1" marL="576000" indent="-274320">
              <a:lnSpc>
                <a:spcPct val="90000"/>
              </a:lnSpc>
              <a:spcBef>
                <a:spcPts val="601"/>
              </a:spcBef>
              <a:buClr>
                <a:srgbClr val="ffffff"/>
              </a:buClr>
              <a:buFont typeface="Consolas"/>
              <a:buChar char="–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Second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  <a:p>
            <a:pPr lvl="2" marL="804600" indent="-228600">
              <a:lnSpc>
                <a:spcPct val="90000"/>
              </a:lnSpc>
              <a:spcBef>
                <a:spcPts val="601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1800" spc="-1" strike="noStrike">
                <a:solidFill>
                  <a:srgbClr val="ffffff"/>
                </a:solidFill>
                <a:latin typeface="Corbel"/>
              </a:rPr>
              <a:t>Third level</a:t>
            </a: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  <a:p>
            <a:pPr lvl="3" marL="1033200" indent="-228600">
              <a:lnSpc>
                <a:spcPct val="90000"/>
              </a:lnSpc>
              <a:spcBef>
                <a:spcPts val="601"/>
              </a:spcBef>
              <a:buClr>
                <a:srgbClr val="ffffff"/>
              </a:buClr>
              <a:buFont typeface="Consolas"/>
              <a:buChar char="–"/>
            </a:pPr>
            <a:r>
              <a:rPr b="0" lang="en-US" sz="1600" spc="-1" strike="noStrike">
                <a:solidFill>
                  <a:srgbClr val="ffffff"/>
                </a:solidFill>
                <a:latin typeface="Corbel"/>
              </a:rPr>
              <a:t>Fourth level</a:t>
            </a:r>
            <a:endParaRPr b="0" lang="en-US" sz="1600" spc="-1" strike="noStrike">
              <a:solidFill>
                <a:srgbClr val="ffffff"/>
              </a:solidFill>
              <a:latin typeface="Corbel"/>
            </a:endParaRPr>
          </a:p>
          <a:p>
            <a:pPr lvl="4" marL="1956960" indent="-228600">
              <a:lnSpc>
                <a:spcPct val="90000"/>
              </a:lnSpc>
              <a:spcBef>
                <a:spcPts val="601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1600" spc="-1" strike="noStrike">
                <a:solidFill>
                  <a:srgbClr val="ffffff"/>
                </a:solidFill>
                <a:latin typeface="Corbel"/>
              </a:rPr>
              <a:t>Fifth level</a:t>
            </a:r>
            <a:endParaRPr b="0" lang="en-US" sz="16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523" name="PlaceHolder 6"/>
          <p:cNvSpPr>
            <a:spLocks noGrp="1"/>
          </p:cNvSpPr>
          <p:nvPr>
            <p:ph type="dt" idx="7"/>
          </p:nvPr>
        </p:nvSpPr>
        <p:spPr>
          <a:xfrm>
            <a:off x="8075520" y="6400800"/>
            <a:ext cx="12434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000" spc="-1" strike="noStrike">
                <a:solidFill>
                  <a:srgbClr val="ffffff"/>
                </a:solidFill>
                <a:latin typeface="Corbel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en-US" sz="1000" spc="-1" strike="noStrike">
                <a:solidFill>
                  <a:srgbClr val="ffffff"/>
                </a:solidFill>
                <a:latin typeface="Corbel"/>
              </a:rPr>
              <a:t>&lt;date/time&gt;</a:t>
            </a:r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24" name="PlaceHolder 7"/>
          <p:cNvSpPr>
            <a:spLocks noGrp="1"/>
          </p:cNvSpPr>
          <p:nvPr>
            <p:ph type="ftr" idx="8"/>
          </p:nvPr>
        </p:nvSpPr>
        <p:spPr>
          <a:xfrm>
            <a:off x="1522440" y="6400800"/>
            <a:ext cx="632412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25" name="PlaceHolder 8"/>
          <p:cNvSpPr>
            <a:spLocks noGrp="1"/>
          </p:cNvSpPr>
          <p:nvPr>
            <p:ph type="sldNum" idx="9"/>
          </p:nvPr>
        </p:nvSpPr>
        <p:spPr>
          <a:xfrm>
            <a:off x="9523440" y="6400800"/>
            <a:ext cx="11426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000" spc="-1" strike="noStrike">
                <a:solidFill>
                  <a:srgbClr val="ffffff"/>
                </a:solidFill>
                <a:latin typeface="Corbel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30E42F0D-5993-4335-9C07-E1622C4B1D48}" type="slidenum">
              <a:rPr b="0" lang="en-US" sz="1000" spc="-1" strike="noStrike">
                <a:solidFill>
                  <a:srgbClr val="ffffff"/>
                </a:solidFill>
                <a:latin typeface="Corbel"/>
              </a:rPr>
              <a:t>&lt;number&gt;</a:t>
            </a:fld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2" name="line"/>
          <p:cNvGrpSpPr/>
          <p:nvPr/>
        </p:nvGrpSpPr>
        <p:grpSpPr>
          <a:xfrm>
            <a:off x="1522440" y="1514520"/>
            <a:ext cx="10568880" cy="63720"/>
            <a:chOff x="1522440" y="1514520"/>
            <a:chExt cx="10568880" cy="63720"/>
          </a:xfrm>
        </p:grpSpPr>
        <p:sp>
          <p:nvSpPr>
            <p:cNvPr id="563" name="Freeform 10"/>
            <p:cNvSpPr/>
            <p:nvPr/>
          </p:nvSpPr>
          <p:spPr>
            <a:xfrm>
              <a:off x="12028320" y="1525680"/>
              <a:ext cx="63000" cy="4680"/>
            </a:xfrm>
            <a:custGeom>
              <a:avLst/>
              <a:gdLst>
                <a:gd name="textAreaLeft" fmla="*/ 0 w 63000"/>
                <a:gd name="textAreaRight" fmla="*/ 63360 w 6300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64" name="Freeform 11"/>
            <p:cNvSpPr/>
            <p:nvPr/>
          </p:nvSpPr>
          <p:spPr>
            <a:xfrm>
              <a:off x="12022200" y="1532880"/>
              <a:ext cx="18720" cy="72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65" name="Freeform 12"/>
            <p:cNvSpPr/>
            <p:nvPr/>
          </p:nvSpPr>
          <p:spPr>
            <a:xfrm>
              <a:off x="12041280" y="1531800"/>
              <a:ext cx="39240" cy="5760"/>
            </a:xfrm>
            <a:custGeom>
              <a:avLst/>
              <a:gdLst>
                <a:gd name="textAreaLeft" fmla="*/ 0 w 39240"/>
                <a:gd name="textAreaRight" fmla="*/ 39600 w 3924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66" name="Freeform 15"/>
            <p:cNvSpPr/>
            <p:nvPr/>
          </p:nvSpPr>
          <p:spPr>
            <a:xfrm>
              <a:off x="11831760" y="1526760"/>
              <a:ext cx="42480" cy="4680"/>
            </a:xfrm>
            <a:custGeom>
              <a:avLst/>
              <a:gdLst>
                <a:gd name="textAreaLeft" fmla="*/ 0 w 42480"/>
                <a:gd name="textAreaRight" fmla="*/ 42840 w 424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67" name="Freeform 16"/>
            <p:cNvSpPr/>
            <p:nvPr/>
          </p:nvSpPr>
          <p:spPr>
            <a:xfrm>
              <a:off x="11809440" y="1531800"/>
              <a:ext cx="41040" cy="2160"/>
            </a:xfrm>
            <a:custGeom>
              <a:avLst/>
              <a:gdLst>
                <a:gd name="textAreaLeft" fmla="*/ 0 w 41040"/>
                <a:gd name="textAreaRight" fmla="*/ 41400 w 4104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68" name="Freeform 17"/>
            <p:cNvSpPr/>
            <p:nvPr/>
          </p:nvSpPr>
          <p:spPr>
            <a:xfrm>
              <a:off x="12003120" y="1537920"/>
              <a:ext cx="77400" cy="3240"/>
            </a:xfrm>
            <a:custGeom>
              <a:avLst/>
              <a:gdLst>
                <a:gd name="textAreaLeft" fmla="*/ 0 w 77400"/>
                <a:gd name="textAreaRight" fmla="*/ 77760 w 774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69" name="Freeform 18"/>
            <p:cNvSpPr/>
            <p:nvPr/>
          </p:nvSpPr>
          <p:spPr>
            <a:xfrm>
              <a:off x="11665080" y="1523160"/>
              <a:ext cx="39240" cy="4680"/>
            </a:xfrm>
            <a:custGeom>
              <a:avLst/>
              <a:gdLst>
                <a:gd name="textAreaLeft" fmla="*/ 0 w 39240"/>
                <a:gd name="textAreaRight" fmla="*/ 39600 w 3924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70" name="Freeform 19"/>
            <p:cNvSpPr/>
            <p:nvPr/>
          </p:nvSpPr>
          <p:spPr>
            <a:xfrm>
              <a:off x="11506320" y="1521720"/>
              <a:ext cx="91800" cy="4680"/>
            </a:xfrm>
            <a:custGeom>
              <a:avLst/>
              <a:gdLst>
                <a:gd name="textAreaLeft" fmla="*/ 0 w 91800"/>
                <a:gd name="textAreaRight" fmla="*/ 92160 w 9180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71" name="Freeform 20"/>
            <p:cNvSpPr/>
            <p:nvPr/>
          </p:nvSpPr>
          <p:spPr>
            <a:xfrm>
              <a:off x="11471400" y="1525680"/>
              <a:ext cx="34560" cy="3240"/>
            </a:xfrm>
            <a:custGeom>
              <a:avLst/>
              <a:gdLst>
                <a:gd name="textAreaLeft" fmla="*/ 0 w 34560"/>
                <a:gd name="textAreaRight" fmla="*/ 34920 w 3456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72" name="Freeform 21"/>
            <p:cNvSpPr/>
            <p:nvPr/>
          </p:nvSpPr>
          <p:spPr>
            <a:xfrm>
              <a:off x="11711160" y="1529280"/>
              <a:ext cx="29880" cy="4680"/>
            </a:xfrm>
            <a:custGeom>
              <a:avLst/>
              <a:gdLst>
                <a:gd name="textAreaLeft" fmla="*/ 0 w 29880"/>
                <a:gd name="textAreaRight" fmla="*/ 30240 w 298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73" name="Freeform 22"/>
            <p:cNvSpPr/>
            <p:nvPr/>
          </p:nvSpPr>
          <p:spPr>
            <a:xfrm>
              <a:off x="11692080" y="1532880"/>
              <a:ext cx="34560" cy="720"/>
            </a:xfrm>
            <a:custGeom>
              <a:avLst/>
              <a:gdLst>
                <a:gd name="textAreaLeft" fmla="*/ 0 w 34560"/>
                <a:gd name="textAreaRight" fmla="*/ 34920 w 345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74" name="Freeform 23"/>
            <p:cNvSpPr/>
            <p:nvPr/>
          </p:nvSpPr>
          <p:spPr>
            <a:xfrm>
              <a:off x="11741040" y="1534320"/>
              <a:ext cx="4320" cy="36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5" h="0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75" name="Freeform 24"/>
            <p:cNvSpPr/>
            <p:nvPr/>
          </p:nvSpPr>
          <p:spPr>
            <a:xfrm>
              <a:off x="11841120" y="1537920"/>
              <a:ext cx="70920" cy="8280"/>
            </a:xfrm>
            <a:custGeom>
              <a:avLst/>
              <a:gdLst>
                <a:gd name="textAreaLeft" fmla="*/ 0 w 70920"/>
                <a:gd name="textAreaRight" fmla="*/ 71280 w 70920"/>
                <a:gd name="textAreaTop" fmla="*/ 0 h 8280"/>
                <a:gd name="textAreaBottom" fmla="*/ 8640 h 8280"/>
              </a:gdLst>
              <a:ahLst/>
              <a:rect l="textAreaLeft" t="textAreaTop" r="textAreaRight" b="textAreaBottom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320" bIns="43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76" name="Freeform 25"/>
            <p:cNvSpPr/>
            <p:nvPr/>
          </p:nvSpPr>
          <p:spPr>
            <a:xfrm>
              <a:off x="11764800" y="1535400"/>
              <a:ext cx="43920" cy="3240"/>
            </a:xfrm>
            <a:custGeom>
              <a:avLst/>
              <a:gdLst>
                <a:gd name="textAreaLeft" fmla="*/ 0 w 43920"/>
                <a:gd name="textAreaRight" fmla="*/ 44280 w 439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77" name="Freeform 26"/>
            <p:cNvSpPr/>
            <p:nvPr/>
          </p:nvSpPr>
          <p:spPr>
            <a:xfrm>
              <a:off x="11744280" y="1537920"/>
              <a:ext cx="20160" cy="2160"/>
            </a:xfrm>
            <a:custGeom>
              <a:avLst/>
              <a:gdLst>
                <a:gd name="textAreaLeft" fmla="*/ 0 w 20160"/>
                <a:gd name="textAreaRight" fmla="*/ 20520 w 201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78" name="Freeform 27"/>
            <p:cNvSpPr/>
            <p:nvPr/>
          </p:nvSpPr>
          <p:spPr>
            <a:xfrm>
              <a:off x="11482560" y="1531800"/>
              <a:ext cx="85320" cy="3240"/>
            </a:xfrm>
            <a:custGeom>
              <a:avLst/>
              <a:gdLst>
                <a:gd name="textAreaLeft" fmla="*/ 0 w 85320"/>
                <a:gd name="textAreaRight" fmla="*/ 85680 w 853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79" name="Freeform 28"/>
            <p:cNvSpPr/>
            <p:nvPr/>
          </p:nvSpPr>
          <p:spPr>
            <a:xfrm>
              <a:off x="11626920" y="1532880"/>
              <a:ext cx="4320" cy="72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80" name="Freeform 29"/>
            <p:cNvSpPr/>
            <p:nvPr/>
          </p:nvSpPr>
          <p:spPr>
            <a:xfrm>
              <a:off x="11261880" y="1534320"/>
              <a:ext cx="4320" cy="36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81" name="Freeform 30"/>
            <p:cNvSpPr/>
            <p:nvPr/>
          </p:nvSpPr>
          <p:spPr>
            <a:xfrm>
              <a:off x="11553840" y="1534320"/>
              <a:ext cx="43920" cy="2160"/>
            </a:xfrm>
            <a:custGeom>
              <a:avLst/>
              <a:gdLst>
                <a:gd name="textAreaLeft" fmla="*/ 0 w 43920"/>
                <a:gd name="textAreaRight" fmla="*/ 44280 w 439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82" name="Freeform 31"/>
            <p:cNvSpPr/>
            <p:nvPr/>
          </p:nvSpPr>
          <p:spPr>
            <a:xfrm>
              <a:off x="11409480" y="1529280"/>
              <a:ext cx="31320" cy="2160"/>
            </a:xfrm>
            <a:custGeom>
              <a:avLst/>
              <a:gdLst>
                <a:gd name="textAreaLeft" fmla="*/ 0 w 31320"/>
                <a:gd name="textAreaRight" fmla="*/ 31680 w 313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83" name="Freeform 32"/>
            <p:cNvSpPr/>
            <p:nvPr/>
          </p:nvSpPr>
          <p:spPr>
            <a:xfrm>
              <a:off x="11619000" y="1531800"/>
              <a:ext cx="6120" cy="360"/>
            </a:xfrm>
            <a:custGeom>
              <a:avLst/>
              <a:gdLst>
                <a:gd name="textAreaLeft" fmla="*/ 0 w 6120"/>
                <a:gd name="textAreaRight" fmla="*/ 6480 w 61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84" name="Freeform 33"/>
            <p:cNvSpPr/>
            <p:nvPr/>
          </p:nvSpPr>
          <p:spPr>
            <a:xfrm>
              <a:off x="11598120" y="1531800"/>
              <a:ext cx="28080" cy="2160"/>
            </a:xfrm>
            <a:custGeom>
              <a:avLst/>
              <a:gdLst>
                <a:gd name="textAreaLeft" fmla="*/ 0 w 28080"/>
                <a:gd name="textAreaRight" fmla="*/ 28440 w 2808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85" name="Freeform 34"/>
            <p:cNvSpPr/>
            <p:nvPr/>
          </p:nvSpPr>
          <p:spPr>
            <a:xfrm>
              <a:off x="11138040" y="1534320"/>
              <a:ext cx="188640" cy="23040"/>
            </a:xfrm>
            <a:custGeom>
              <a:avLst/>
              <a:gdLst>
                <a:gd name="textAreaLeft" fmla="*/ 0 w 188640"/>
                <a:gd name="textAreaRight" fmla="*/ 189000 w 188640"/>
                <a:gd name="textAreaTop" fmla="*/ 0 h 23040"/>
                <a:gd name="textAreaBottom" fmla="*/ 23400 h 23040"/>
              </a:gdLst>
              <a:ahLst/>
              <a:rect l="textAreaLeft" t="textAreaTop" r="textAreaRight" b="textAreaBottom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1520" bIns="11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86" name="Freeform 35"/>
            <p:cNvSpPr/>
            <p:nvPr/>
          </p:nvSpPr>
          <p:spPr>
            <a:xfrm>
              <a:off x="11266560" y="1529280"/>
              <a:ext cx="95040" cy="4680"/>
            </a:xfrm>
            <a:custGeom>
              <a:avLst/>
              <a:gdLst>
                <a:gd name="textAreaLeft" fmla="*/ 0 w 95040"/>
                <a:gd name="textAreaRight" fmla="*/ 95400 w 9504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87" name="Freeform 36"/>
            <p:cNvSpPr/>
            <p:nvPr/>
          </p:nvSpPr>
          <p:spPr>
            <a:xfrm>
              <a:off x="11361600" y="1531800"/>
              <a:ext cx="134640" cy="11880"/>
            </a:xfrm>
            <a:custGeom>
              <a:avLst/>
              <a:gdLst>
                <a:gd name="textAreaLeft" fmla="*/ 0 w 134640"/>
                <a:gd name="textAreaRight" fmla="*/ 135000 w 134640"/>
                <a:gd name="textAreaTop" fmla="*/ 0 h 11880"/>
                <a:gd name="textAreaBottom" fmla="*/ 12240 h 11880"/>
              </a:gdLst>
              <a:ahLst/>
              <a:rect l="textAreaLeft" t="textAreaTop" r="textAreaRight" b="textAreaBottom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6120" bIns="61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88" name="Freeform 37"/>
            <p:cNvSpPr/>
            <p:nvPr/>
          </p:nvSpPr>
          <p:spPr>
            <a:xfrm>
              <a:off x="11834640" y="1552680"/>
              <a:ext cx="9000" cy="720"/>
            </a:xfrm>
            <a:custGeom>
              <a:avLst/>
              <a:gdLst>
                <a:gd name="textAreaLeft" fmla="*/ 0 w 9000"/>
                <a:gd name="textAreaRight" fmla="*/ 9360 w 900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89" name="Freeform 38"/>
            <p:cNvSpPr/>
            <p:nvPr/>
          </p:nvSpPr>
          <p:spPr>
            <a:xfrm>
              <a:off x="11764800" y="1542960"/>
              <a:ext cx="117000" cy="9360"/>
            </a:xfrm>
            <a:custGeom>
              <a:avLst/>
              <a:gdLst>
                <a:gd name="textAreaLeft" fmla="*/ 0 w 117000"/>
                <a:gd name="textAreaRight" fmla="*/ 117360 w 11700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680" bIns="46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90" name="Freeform 39"/>
            <p:cNvSpPr/>
            <p:nvPr/>
          </p:nvSpPr>
          <p:spPr>
            <a:xfrm>
              <a:off x="11555280" y="1544040"/>
              <a:ext cx="69480" cy="4680"/>
            </a:xfrm>
            <a:custGeom>
              <a:avLst/>
              <a:gdLst>
                <a:gd name="textAreaLeft" fmla="*/ 0 w 69480"/>
                <a:gd name="textAreaRight" fmla="*/ 69840 w 694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91" name="Freeform 40"/>
            <p:cNvSpPr/>
            <p:nvPr/>
          </p:nvSpPr>
          <p:spPr>
            <a:xfrm>
              <a:off x="11223720" y="1527840"/>
              <a:ext cx="37800" cy="5760"/>
            </a:xfrm>
            <a:custGeom>
              <a:avLst/>
              <a:gdLst>
                <a:gd name="textAreaLeft" fmla="*/ 0 w 37800"/>
                <a:gd name="textAreaRight" fmla="*/ 38160 w 3780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92" name="Freeform 41"/>
            <p:cNvSpPr/>
            <p:nvPr/>
          </p:nvSpPr>
          <p:spPr>
            <a:xfrm>
              <a:off x="11145960" y="1529280"/>
              <a:ext cx="21960" cy="2160"/>
            </a:xfrm>
            <a:custGeom>
              <a:avLst/>
              <a:gdLst>
                <a:gd name="textAreaLeft" fmla="*/ 0 w 21960"/>
                <a:gd name="textAreaRight" fmla="*/ 22320 w 219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93" name="Freeform 42"/>
            <p:cNvSpPr/>
            <p:nvPr/>
          </p:nvSpPr>
          <p:spPr>
            <a:xfrm>
              <a:off x="6197760" y="1566000"/>
              <a:ext cx="20160" cy="720"/>
            </a:xfrm>
            <a:custGeom>
              <a:avLst/>
              <a:gdLst>
                <a:gd name="textAreaLeft" fmla="*/ 0 w 20160"/>
                <a:gd name="textAreaRight" fmla="*/ 20520 w 201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94" name="Freeform 43"/>
            <p:cNvSpPr/>
            <p:nvPr/>
          </p:nvSpPr>
          <p:spPr>
            <a:xfrm>
              <a:off x="6356520" y="1564920"/>
              <a:ext cx="9000" cy="720"/>
            </a:xfrm>
            <a:custGeom>
              <a:avLst/>
              <a:gdLst>
                <a:gd name="textAreaLeft" fmla="*/ 0 w 9000"/>
                <a:gd name="textAreaRight" fmla="*/ 9360 w 900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95" name="Freeform 44"/>
            <p:cNvSpPr/>
            <p:nvPr/>
          </p:nvSpPr>
          <p:spPr>
            <a:xfrm>
              <a:off x="8950320" y="1521720"/>
              <a:ext cx="61560" cy="720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7200"/>
                <a:gd name="textAreaBottom" fmla="*/ 7560 h 7200"/>
              </a:gdLst>
              <a:ahLst/>
              <a:rect l="textAreaLeft" t="textAreaTop" r="textAreaRight" b="textAreaBottom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0" bIns="36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96" name="Freeform 45"/>
            <p:cNvSpPr/>
            <p:nvPr/>
          </p:nvSpPr>
          <p:spPr>
            <a:xfrm>
              <a:off x="7537320" y="1546560"/>
              <a:ext cx="28080" cy="3240"/>
            </a:xfrm>
            <a:custGeom>
              <a:avLst/>
              <a:gdLst>
                <a:gd name="textAreaLeft" fmla="*/ 0 w 28080"/>
                <a:gd name="textAreaRight" fmla="*/ 28440 w 2808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97" name="Freeform 46"/>
            <p:cNvSpPr/>
            <p:nvPr/>
          </p:nvSpPr>
          <p:spPr>
            <a:xfrm>
              <a:off x="7478640" y="1562400"/>
              <a:ext cx="37800" cy="2160"/>
            </a:xfrm>
            <a:custGeom>
              <a:avLst/>
              <a:gdLst>
                <a:gd name="textAreaLeft" fmla="*/ 0 w 37800"/>
                <a:gd name="textAreaRight" fmla="*/ 38160 w 3780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98" name="Freeform 47"/>
            <p:cNvSpPr/>
            <p:nvPr/>
          </p:nvSpPr>
          <p:spPr>
            <a:xfrm>
              <a:off x="5410080" y="1568520"/>
              <a:ext cx="36000" cy="324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599" name="Freeform 48"/>
            <p:cNvSpPr/>
            <p:nvPr/>
          </p:nvSpPr>
          <p:spPr>
            <a:xfrm>
              <a:off x="10206000" y="1530360"/>
              <a:ext cx="61560" cy="468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00" name="Freeform 49"/>
            <p:cNvSpPr/>
            <p:nvPr/>
          </p:nvSpPr>
          <p:spPr>
            <a:xfrm>
              <a:off x="6257880" y="1525680"/>
              <a:ext cx="18720" cy="216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01" name="Freeform 50"/>
            <p:cNvSpPr/>
            <p:nvPr/>
          </p:nvSpPr>
          <p:spPr>
            <a:xfrm>
              <a:off x="10134720" y="1527840"/>
              <a:ext cx="70920" cy="3240"/>
            </a:xfrm>
            <a:custGeom>
              <a:avLst/>
              <a:gdLst>
                <a:gd name="textAreaLeft" fmla="*/ 0 w 70920"/>
                <a:gd name="textAreaRight" fmla="*/ 71280 w 709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02" name="Freeform 51"/>
            <p:cNvSpPr/>
            <p:nvPr/>
          </p:nvSpPr>
          <p:spPr>
            <a:xfrm>
              <a:off x="2583000" y="1559880"/>
              <a:ext cx="7560" cy="720"/>
            </a:xfrm>
            <a:custGeom>
              <a:avLst/>
              <a:gdLst>
                <a:gd name="textAreaLeft" fmla="*/ 0 w 7560"/>
                <a:gd name="textAreaRight" fmla="*/ 7920 w 75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03" name="Freeform 52"/>
            <p:cNvSpPr/>
            <p:nvPr/>
          </p:nvSpPr>
          <p:spPr>
            <a:xfrm>
              <a:off x="1762200" y="1521720"/>
              <a:ext cx="34560" cy="720"/>
            </a:xfrm>
            <a:custGeom>
              <a:avLst/>
              <a:gdLst>
                <a:gd name="textAreaLeft" fmla="*/ 0 w 34560"/>
                <a:gd name="textAreaRight" fmla="*/ 34920 w 345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04" name="Freeform 53"/>
            <p:cNvSpPr/>
            <p:nvPr/>
          </p:nvSpPr>
          <p:spPr>
            <a:xfrm>
              <a:off x="10812600" y="1529280"/>
              <a:ext cx="18720" cy="72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05" name="Freeform 54"/>
            <p:cNvSpPr/>
            <p:nvPr/>
          </p:nvSpPr>
          <p:spPr>
            <a:xfrm>
              <a:off x="10896480" y="1545120"/>
              <a:ext cx="7560" cy="2160"/>
            </a:xfrm>
            <a:custGeom>
              <a:avLst/>
              <a:gdLst>
                <a:gd name="textAreaLeft" fmla="*/ 0 w 7560"/>
                <a:gd name="textAreaRight" fmla="*/ 7920 w 75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06" name="Freeform 55"/>
            <p:cNvSpPr/>
            <p:nvPr/>
          </p:nvSpPr>
          <p:spPr>
            <a:xfrm>
              <a:off x="9947160" y="1553760"/>
              <a:ext cx="4320" cy="72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07" name="Freeform 56"/>
            <p:cNvSpPr/>
            <p:nvPr/>
          </p:nvSpPr>
          <p:spPr>
            <a:xfrm>
              <a:off x="10817280" y="1531800"/>
              <a:ext cx="23400" cy="360"/>
            </a:xfrm>
            <a:custGeom>
              <a:avLst/>
              <a:gdLst>
                <a:gd name="textAreaLeft" fmla="*/ 0 w 23400"/>
                <a:gd name="textAreaRight" fmla="*/ 23760 w 234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08" name="Freeform 57"/>
            <p:cNvSpPr/>
            <p:nvPr/>
          </p:nvSpPr>
          <p:spPr>
            <a:xfrm>
              <a:off x="10836360" y="1529280"/>
              <a:ext cx="18720" cy="72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09" name="Freeform 58"/>
            <p:cNvSpPr/>
            <p:nvPr/>
          </p:nvSpPr>
          <p:spPr>
            <a:xfrm>
              <a:off x="10787040" y="1530360"/>
              <a:ext cx="29880" cy="720"/>
            </a:xfrm>
            <a:custGeom>
              <a:avLst/>
              <a:gdLst>
                <a:gd name="textAreaLeft" fmla="*/ 0 w 29880"/>
                <a:gd name="textAreaRight" fmla="*/ 30240 w 2988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10" name="Freeform 59"/>
            <p:cNvSpPr/>
            <p:nvPr/>
          </p:nvSpPr>
          <p:spPr>
            <a:xfrm>
              <a:off x="4092480" y="1552680"/>
              <a:ext cx="20160" cy="2160"/>
            </a:xfrm>
            <a:custGeom>
              <a:avLst/>
              <a:gdLst>
                <a:gd name="textAreaLeft" fmla="*/ 0 w 20160"/>
                <a:gd name="textAreaRight" fmla="*/ 20520 w 201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11" name="Freeform 60"/>
            <p:cNvSpPr/>
            <p:nvPr/>
          </p:nvSpPr>
          <p:spPr>
            <a:xfrm>
              <a:off x="8528040" y="1567440"/>
              <a:ext cx="2880" cy="720"/>
            </a:xfrm>
            <a:custGeom>
              <a:avLst/>
              <a:gdLst>
                <a:gd name="textAreaLeft" fmla="*/ 0 w 2880"/>
                <a:gd name="textAreaRight" fmla="*/ 3240 w 288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12" name="Freeform 61"/>
            <p:cNvSpPr/>
            <p:nvPr/>
          </p:nvSpPr>
          <p:spPr>
            <a:xfrm>
              <a:off x="8461440" y="1556280"/>
              <a:ext cx="66240" cy="14400"/>
            </a:xfrm>
            <a:custGeom>
              <a:avLst/>
              <a:gdLst>
                <a:gd name="textAreaLeft" fmla="*/ 0 w 66240"/>
                <a:gd name="textAreaRight" fmla="*/ 66600 w 66240"/>
                <a:gd name="textAreaTop" fmla="*/ 0 h 14400"/>
                <a:gd name="textAreaBottom" fmla="*/ 14760 h 14400"/>
              </a:gdLst>
              <a:ahLst/>
              <a:rect l="textAreaLeft" t="textAreaTop" r="textAreaRight" b="textAreaBottom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0" bIns="72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13" name="Freeform 62"/>
            <p:cNvSpPr/>
            <p:nvPr/>
          </p:nvSpPr>
          <p:spPr>
            <a:xfrm>
              <a:off x="1562040" y="1514520"/>
              <a:ext cx="9562680" cy="63720"/>
            </a:xfrm>
            <a:custGeom>
              <a:avLst/>
              <a:gdLst>
                <a:gd name="textAreaLeft" fmla="*/ 0 w 9562680"/>
                <a:gd name="textAreaRight" fmla="*/ 9563040 w 9562680"/>
                <a:gd name="textAreaTop" fmla="*/ 0 h 63720"/>
                <a:gd name="textAreaBottom" fmla="*/ 64080 h 63720"/>
              </a:gdLst>
              <a:ahLst/>
              <a:rect l="textAreaLeft" t="textAreaTop" r="textAreaRight" b="textAreaBottom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2040" bIns="3204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14" name="Freeform 63"/>
            <p:cNvSpPr/>
            <p:nvPr/>
          </p:nvSpPr>
          <p:spPr>
            <a:xfrm>
              <a:off x="7508880" y="1559880"/>
              <a:ext cx="10800" cy="3240"/>
            </a:xfrm>
            <a:custGeom>
              <a:avLst/>
              <a:gdLst>
                <a:gd name="textAreaLeft" fmla="*/ 0 w 10800"/>
                <a:gd name="textAreaRight" fmla="*/ 11160 w 108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15" name="Freeform 64"/>
            <p:cNvSpPr/>
            <p:nvPr/>
          </p:nvSpPr>
          <p:spPr>
            <a:xfrm>
              <a:off x="5433840" y="1567440"/>
              <a:ext cx="4320" cy="72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16" name="Freeform 65"/>
            <p:cNvSpPr/>
            <p:nvPr/>
          </p:nvSpPr>
          <p:spPr>
            <a:xfrm>
              <a:off x="9672480" y="1567440"/>
              <a:ext cx="25200" cy="2160"/>
            </a:xfrm>
            <a:custGeom>
              <a:avLst/>
              <a:gdLst>
                <a:gd name="textAreaLeft" fmla="*/ 0 w 25200"/>
                <a:gd name="textAreaRight" fmla="*/ 25560 w 2520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17" name="Freeform 66"/>
            <p:cNvSpPr/>
            <p:nvPr/>
          </p:nvSpPr>
          <p:spPr>
            <a:xfrm>
              <a:off x="10966320" y="1529280"/>
              <a:ext cx="39240" cy="2160"/>
            </a:xfrm>
            <a:custGeom>
              <a:avLst/>
              <a:gdLst>
                <a:gd name="textAreaLeft" fmla="*/ 0 w 39240"/>
                <a:gd name="textAreaRight" fmla="*/ 39600 w 3924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18" name="Freeform 67"/>
            <p:cNvSpPr/>
            <p:nvPr/>
          </p:nvSpPr>
          <p:spPr>
            <a:xfrm>
              <a:off x="11329920" y="1552680"/>
              <a:ext cx="43920" cy="2160"/>
            </a:xfrm>
            <a:custGeom>
              <a:avLst/>
              <a:gdLst>
                <a:gd name="textAreaLeft" fmla="*/ 0 w 43920"/>
                <a:gd name="textAreaRight" fmla="*/ 44280 w 439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19" name="Freeform 68"/>
            <p:cNvSpPr/>
            <p:nvPr/>
          </p:nvSpPr>
          <p:spPr>
            <a:xfrm>
              <a:off x="11042640" y="1540440"/>
              <a:ext cx="60120" cy="5760"/>
            </a:xfrm>
            <a:custGeom>
              <a:avLst/>
              <a:gdLst>
                <a:gd name="textAreaLeft" fmla="*/ 0 w 60120"/>
                <a:gd name="textAreaRight" fmla="*/ 60480 w 6012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20" name="Freeform 69"/>
            <p:cNvSpPr/>
            <p:nvPr/>
          </p:nvSpPr>
          <p:spPr>
            <a:xfrm>
              <a:off x="11106000" y="1542960"/>
              <a:ext cx="28080" cy="720"/>
            </a:xfrm>
            <a:custGeom>
              <a:avLst/>
              <a:gdLst>
                <a:gd name="textAreaLeft" fmla="*/ 0 w 28080"/>
                <a:gd name="textAreaRight" fmla="*/ 28440 w 2808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21" name="Freeform 70"/>
            <p:cNvSpPr/>
            <p:nvPr/>
          </p:nvSpPr>
          <p:spPr>
            <a:xfrm>
              <a:off x="10679040" y="1525680"/>
              <a:ext cx="102960" cy="9360"/>
            </a:xfrm>
            <a:custGeom>
              <a:avLst/>
              <a:gdLst>
                <a:gd name="textAreaLeft" fmla="*/ 0 w 102960"/>
                <a:gd name="textAreaRight" fmla="*/ 103320 w 10296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680" bIns="46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22" name="Freeform 71"/>
            <p:cNvSpPr/>
            <p:nvPr/>
          </p:nvSpPr>
          <p:spPr>
            <a:xfrm>
              <a:off x="11039400" y="1550160"/>
              <a:ext cx="26640" cy="4680"/>
            </a:xfrm>
            <a:custGeom>
              <a:avLst/>
              <a:gdLst>
                <a:gd name="textAreaLeft" fmla="*/ 0 w 26640"/>
                <a:gd name="textAreaRight" fmla="*/ 27000 w 2664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23" name="Freeform 72"/>
            <p:cNvSpPr/>
            <p:nvPr/>
          </p:nvSpPr>
          <p:spPr>
            <a:xfrm>
              <a:off x="10841040" y="1549080"/>
              <a:ext cx="58320" cy="2160"/>
            </a:xfrm>
            <a:custGeom>
              <a:avLst/>
              <a:gdLst>
                <a:gd name="textAreaLeft" fmla="*/ 0 w 58320"/>
                <a:gd name="textAreaRight" fmla="*/ 58680 w 583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24" name="Freeform 73"/>
            <p:cNvSpPr/>
            <p:nvPr/>
          </p:nvSpPr>
          <p:spPr>
            <a:xfrm>
              <a:off x="10899720" y="1550160"/>
              <a:ext cx="36000" cy="72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25" name="Freeform 74"/>
            <p:cNvSpPr/>
            <p:nvPr/>
          </p:nvSpPr>
          <p:spPr>
            <a:xfrm>
              <a:off x="10958400" y="1555200"/>
              <a:ext cx="45720" cy="360"/>
            </a:xfrm>
            <a:custGeom>
              <a:avLst/>
              <a:gdLst>
                <a:gd name="textAreaLeft" fmla="*/ 0 w 45720"/>
                <a:gd name="textAreaRight" fmla="*/ 46080 w 457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26" name="Freeform 75"/>
            <p:cNvSpPr/>
            <p:nvPr/>
          </p:nvSpPr>
          <p:spPr>
            <a:xfrm>
              <a:off x="10304640" y="1549080"/>
              <a:ext cx="61560" cy="324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27" name="Freeform 76"/>
            <p:cNvSpPr/>
            <p:nvPr/>
          </p:nvSpPr>
          <p:spPr>
            <a:xfrm>
              <a:off x="10483920" y="1557720"/>
              <a:ext cx="23400" cy="5760"/>
            </a:xfrm>
            <a:custGeom>
              <a:avLst/>
              <a:gdLst>
                <a:gd name="textAreaLeft" fmla="*/ 0 w 23400"/>
                <a:gd name="textAreaRight" fmla="*/ 23760 w 2340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28" name="Freeform 77"/>
            <p:cNvSpPr/>
            <p:nvPr/>
          </p:nvSpPr>
          <p:spPr>
            <a:xfrm>
              <a:off x="10291680" y="1563840"/>
              <a:ext cx="117000" cy="2160"/>
            </a:xfrm>
            <a:custGeom>
              <a:avLst/>
              <a:gdLst>
                <a:gd name="textAreaLeft" fmla="*/ 0 w 117000"/>
                <a:gd name="textAreaRight" fmla="*/ 117360 w 11700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29" name="Freeform 78"/>
            <p:cNvSpPr/>
            <p:nvPr/>
          </p:nvSpPr>
          <p:spPr>
            <a:xfrm>
              <a:off x="9621720" y="1546560"/>
              <a:ext cx="10800" cy="8280"/>
            </a:xfrm>
            <a:custGeom>
              <a:avLst/>
              <a:gdLst>
                <a:gd name="textAreaLeft" fmla="*/ 0 w 10800"/>
                <a:gd name="textAreaRight" fmla="*/ 11160 w 10800"/>
                <a:gd name="textAreaTop" fmla="*/ 0 h 8280"/>
                <a:gd name="textAreaBottom" fmla="*/ 8640 h 8280"/>
              </a:gdLst>
              <a:ahLst/>
              <a:rect l="textAreaLeft" t="textAreaTop" r="textAreaRight" b="textAreaBottom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320" bIns="43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30" name="Freeform 79"/>
            <p:cNvSpPr/>
            <p:nvPr/>
          </p:nvSpPr>
          <p:spPr>
            <a:xfrm>
              <a:off x="8951760" y="1568520"/>
              <a:ext cx="96480" cy="8280"/>
            </a:xfrm>
            <a:custGeom>
              <a:avLst/>
              <a:gdLst>
                <a:gd name="textAreaLeft" fmla="*/ 0 w 96480"/>
                <a:gd name="textAreaRight" fmla="*/ 96840 w 96480"/>
                <a:gd name="textAreaTop" fmla="*/ 0 h 8280"/>
                <a:gd name="textAreaBottom" fmla="*/ 8640 h 8280"/>
              </a:gdLst>
              <a:ahLst/>
              <a:rect l="textAreaLeft" t="textAreaTop" r="textAreaRight" b="textAreaBottom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320" bIns="43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31" name="Freeform 80"/>
            <p:cNvSpPr/>
            <p:nvPr/>
          </p:nvSpPr>
          <p:spPr>
            <a:xfrm>
              <a:off x="9005760" y="1566000"/>
              <a:ext cx="17280" cy="2160"/>
            </a:xfrm>
            <a:custGeom>
              <a:avLst/>
              <a:gdLst>
                <a:gd name="textAreaLeft" fmla="*/ 0 w 17280"/>
                <a:gd name="textAreaRight" fmla="*/ 17640 w 1728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32" name="Freeform 81"/>
            <p:cNvSpPr/>
            <p:nvPr/>
          </p:nvSpPr>
          <p:spPr>
            <a:xfrm>
              <a:off x="1587600" y="1517040"/>
              <a:ext cx="37800" cy="3240"/>
            </a:xfrm>
            <a:custGeom>
              <a:avLst/>
              <a:gdLst>
                <a:gd name="textAreaLeft" fmla="*/ 0 w 37800"/>
                <a:gd name="textAreaRight" fmla="*/ 38160 w 378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33" name="Freeform 82"/>
            <p:cNvSpPr/>
            <p:nvPr/>
          </p:nvSpPr>
          <p:spPr>
            <a:xfrm>
              <a:off x="1522440" y="1519560"/>
              <a:ext cx="29880" cy="4680"/>
            </a:xfrm>
            <a:custGeom>
              <a:avLst/>
              <a:gdLst>
                <a:gd name="textAreaLeft" fmla="*/ 0 w 29880"/>
                <a:gd name="textAreaRight" fmla="*/ 30240 w 298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34" name="Freeform 83"/>
            <p:cNvSpPr/>
            <p:nvPr/>
          </p:nvSpPr>
          <p:spPr>
            <a:xfrm>
              <a:off x="6649920" y="1573560"/>
              <a:ext cx="33120" cy="3240"/>
            </a:xfrm>
            <a:custGeom>
              <a:avLst/>
              <a:gdLst>
                <a:gd name="textAreaLeft" fmla="*/ 0 w 33120"/>
                <a:gd name="textAreaRight" fmla="*/ 33480 w 331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35" name="Freeform 84"/>
            <p:cNvSpPr/>
            <p:nvPr/>
          </p:nvSpPr>
          <p:spPr>
            <a:xfrm>
              <a:off x="6162840" y="1566000"/>
              <a:ext cx="15480" cy="4680"/>
            </a:xfrm>
            <a:custGeom>
              <a:avLst/>
              <a:gdLst>
                <a:gd name="textAreaLeft" fmla="*/ 0 w 15480"/>
                <a:gd name="textAreaRight" fmla="*/ 15840 w 154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36" name="Freeform 85"/>
            <p:cNvSpPr/>
            <p:nvPr/>
          </p:nvSpPr>
          <p:spPr>
            <a:xfrm>
              <a:off x="5738760" y="1571040"/>
              <a:ext cx="60120" cy="5760"/>
            </a:xfrm>
            <a:custGeom>
              <a:avLst/>
              <a:gdLst>
                <a:gd name="textAreaLeft" fmla="*/ 0 w 60120"/>
                <a:gd name="textAreaRight" fmla="*/ 60480 w 6012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</p:grpSp>
      <p:sp>
        <p:nvSpPr>
          <p:cNvPr id="637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Click to edit Master title style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638" name="PlaceHolder 2"/>
          <p:cNvSpPr>
            <a:spLocks noGrp="1"/>
          </p:cNvSpPr>
          <p:nvPr>
            <p:ph type="dt" idx="10"/>
          </p:nvPr>
        </p:nvSpPr>
        <p:spPr>
          <a:xfrm>
            <a:off x="8075520" y="6400800"/>
            <a:ext cx="12434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000" spc="-1" strike="noStrike">
                <a:solidFill>
                  <a:srgbClr val="ffffff"/>
                </a:solidFill>
                <a:latin typeface="Corbel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en-US" sz="1000" spc="-1" strike="noStrike">
                <a:solidFill>
                  <a:srgbClr val="ffffff"/>
                </a:solidFill>
                <a:latin typeface="Corbel"/>
              </a:rPr>
              <a:t>&lt;date/time&gt;</a:t>
            </a:r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639" name="PlaceHolder 3"/>
          <p:cNvSpPr>
            <a:spLocks noGrp="1"/>
          </p:cNvSpPr>
          <p:nvPr>
            <p:ph type="ftr" idx="11"/>
          </p:nvPr>
        </p:nvSpPr>
        <p:spPr>
          <a:xfrm>
            <a:off x="1522440" y="6400800"/>
            <a:ext cx="632412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640" name="PlaceHolder 4"/>
          <p:cNvSpPr>
            <a:spLocks noGrp="1"/>
          </p:cNvSpPr>
          <p:nvPr>
            <p:ph type="sldNum" idx="12"/>
          </p:nvPr>
        </p:nvSpPr>
        <p:spPr>
          <a:xfrm>
            <a:off x="9523440" y="6400800"/>
            <a:ext cx="11426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000" spc="-1" strike="noStrike">
                <a:solidFill>
                  <a:srgbClr val="ffffff"/>
                </a:solidFill>
                <a:latin typeface="Corbel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CF94084C-DA35-4356-86F3-57936738DD8D}" type="slidenum">
              <a:rPr b="0" lang="en-US" sz="1000" spc="-1" strike="noStrike">
                <a:solidFill>
                  <a:srgbClr val="ffffff"/>
                </a:solidFill>
                <a:latin typeface="Corbel"/>
              </a:rPr>
              <a:t>&lt;number&gt;</a:t>
            </a:fld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641" name="PlaceHolder 5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Click to edit the outline text format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Corbel"/>
              </a:rPr>
              <a:t>Second Outline Level</a:t>
            </a: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ffffff"/>
                </a:solidFill>
                <a:latin typeface="Corbel"/>
              </a:rPr>
              <a:t>Third Outline Level</a:t>
            </a:r>
            <a:endParaRPr b="0" lang="en-US" sz="1600" spc="-1" strike="noStrike">
              <a:solidFill>
                <a:srgbClr val="ffffff"/>
              </a:solidFill>
              <a:latin typeface="Corbe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orbel"/>
              </a:rPr>
              <a:t>Fourth Outline Level</a:t>
            </a:r>
            <a:endParaRPr b="0" lang="en-US" sz="1600" spc="-1" strike="noStrike">
              <a:solidFill>
                <a:srgbClr val="ffffff"/>
              </a:solidFill>
              <a:latin typeface="Corbe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8" name="line"/>
          <p:cNvGrpSpPr/>
          <p:nvPr/>
        </p:nvGrpSpPr>
        <p:grpSpPr>
          <a:xfrm>
            <a:off x="1522440" y="1514520"/>
            <a:ext cx="10568880" cy="63720"/>
            <a:chOff x="1522440" y="1514520"/>
            <a:chExt cx="10568880" cy="63720"/>
          </a:xfrm>
        </p:grpSpPr>
        <p:sp>
          <p:nvSpPr>
            <p:cNvPr id="679" name="Freeform 10"/>
            <p:cNvSpPr/>
            <p:nvPr/>
          </p:nvSpPr>
          <p:spPr>
            <a:xfrm>
              <a:off x="12028320" y="1525680"/>
              <a:ext cx="63000" cy="4680"/>
            </a:xfrm>
            <a:custGeom>
              <a:avLst/>
              <a:gdLst>
                <a:gd name="textAreaLeft" fmla="*/ 0 w 63000"/>
                <a:gd name="textAreaRight" fmla="*/ 63360 w 6300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80" name="Freeform 11"/>
            <p:cNvSpPr/>
            <p:nvPr/>
          </p:nvSpPr>
          <p:spPr>
            <a:xfrm>
              <a:off x="12022200" y="1532880"/>
              <a:ext cx="18720" cy="72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81" name="Freeform 12"/>
            <p:cNvSpPr/>
            <p:nvPr/>
          </p:nvSpPr>
          <p:spPr>
            <a:xfrm>
              <a:off x="12041280" y="1531800"/>
              <a:ext cx="39240" cy="5760"/>
            </a:xfrm>
            <a:custGeom>
              <a:avLst/>
              <a:gdLst>
                <a:gd name="textAreaLeft" fmla="*/ 0 w 39240"/>
                <a:gd name="textAreaRight" fmla="*/ 39600 w 3924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82" name="Freeform 15"/>
            <p:cNvSpPr/>
            <p:nvPr/>
          </p:nvSpPr>
          <p:spPr>
            <a:xfrm>
              <a:off x="11831760" y="1526760"/>
              <a:ext cx="42480" cy="4680"/>
            </a:xfrm>
            <a:custGeom>
              <a:avLst/>
              <a:gdLst>
                <a:gd name="textAreaLeft" fmla="*/ 0 w 42480"/>
                <a:gd name="textAreaRight" fmla="*/ 42840 w 424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83" name="Freeform 16"/>
            <p:cNvSpPr/>
            <p:nvPr/>
          </p:nvSpPr>
          <p:spPr>
            <a:xfrm>
              <a:off x="11809440" y="1531800"/>
              <a:ext cx="41040" cy="2160"/>
            </a:xfrm>
            <a:custGeom>
              <a:avLst/>
              <a:gdLst>
                <a:gd name="textAreaLeft" fmla="*/ 0 w 41040"/>
                <a:gd name="textAreaRight" fmla="*/ 41400 w 4104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84" name="Freeform 17"/>
            <p:cNvSpPr/>
            <p:nvPr/>
          </p:nvSpPr>
          <p:spPr>
            <a:xfrm>
              <a:off x="12003120" y="1537920"/>
              <a:ext cx="77400" cy="3240"/>
            </a:xfrm>
            <a:custGeom>
              <a:avLst/>
              <a:gdLst>
                <a:gd name="textAreaLeft" fmla="*/ 0 w 77400"/>
                <a:gd name="textAreaRight" fmla="*/ 77760 w 774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85" name="Freeform 18"/>
            <p:cNvSpPr/>
            <p:nvPr/>
          </p:nvSpPr>
          <p:spPr>
            <a:xfrm>
              <a:off x="11665080" y="1523160"/>
              <a:ext cx="39240" cy="4680"/>
            </a:xfrm>
            <a:custGeom>
              <a:avLst/>
              <a:gdLst>
                <a:gd name="textAreaLeft" fmla="*/ 0 w 39240"/>
                <a:gd name="textAreaRight" fmla="*/ 39600 w 3924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86" name="Freeform 19"/>
            <p:cNvSpPr/>
            <p:nvPr/>
          </p:nvSpPr>
          <p:spPr>
            <a:xfrm>
              <a:off x="11506320" y="1521720"/>
              <a:ext cx="91800" cy="4680"/>
            </a:xfrm>
            <a:custGeom>
              <a:avLst/>
              <a:gdLst>
                <a:gd name="textAreaLeft" fmla="*/ 0 w 91800"/>
                <a:gd name="textAreaRight" fmla="*/ 92160 w 9180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87" name="Freeform 20"/>
            <p:cNvSpPr/>
            <p:nvPr/>
          </p:nvSpPr>
          <p:spPr>
            <a:xfrm>
              <a:off x="11471400" y="1525680"/>
              <a:ext cx="34560" cy="3240"/>
            </a:xfrm>
            <a:custGeom>
              <a:avLst/>
              <a:gdLst>
                <a:gd name="textAreaLeft" fmla="*/ 0 w 34560"/>
                <a:gd name="textAreaRight" fmla="*/ 34920 w 3456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88" name="Freeform 21"/>
            <p:cNvSpPr/>
            <p:nvPr/>
          </p:nvSpPr>
          <p:spPr>
            <a:xfrm>
              <a:off x="11711160" y="1529280"/>
              <a:ext cx="29880" cy="4680"/>
            </a:xfrm>
            <a:custGeom>
              <a:avLst/>
              <a:gdLst>
                <a:gd name="textAreaLeft" fmla="*/ 0 w 29880"/>
                <a:gd name="textAreaRight" fmla="*/ 30240 w 298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89" name="Freeform 22"/>
            <p:cNvSpPr/>
            <p:nvPr/>
          </p:nvSpPr>
          <p:spPr>
            <a:xfrm>
              <a:off x="11692080" y="1532880"/>
              <a:ext cx="34560" cy="720"/>
            </a:xfrm>
            <a:custGeom>
              <a:avLst/>
              <a:gdLst>
                <a:gd name="textAreaLeft" fmla="*/ 0 w 34560"/>
                <a:gd name="textAreaRight" fmla="*/ 34920 w 345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90" name="Freeform 23"/>
            <p:cNvSpPr/>
            <p:nvPr/>
          </p:nvSpPr>
          <p:spPr>
            <a:xfrm>
              <a:off x="11741040" y="1534320"/>
              <a:ext cx="4320" cy="36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5" h="0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91" name="Freeform 24"/>
            <p:cNvSpPr/>
            <p:nvPr/>
          </p:nvSpPr>
          <p:spPr>
            <a:xfrm>
              <a:off x="11841120" y="1537920"/>
              <a:ext cx="70920" cy="8280"/>
            </a:xfrm>
            <a:custGeom>
              <a:avLst/>
              <a:gdLst>
                <a:gd name="textAreaLeft" fmla="*/ 0 w 70920"/>
                <a:gd name="textAreaRight" fmla="*/ 71280 w 70920"/>
                <a:gd name="textAreaTop" fmla="*/ 0 h 8280"/>
                <a:gd name="textAreaBottom" fmla="*/ 8640 h 8280"/>
              </a:gdLst>
              <a:ahLst/>
              <a:rect l="textAreaLeft" t="textAreaTop" r="textAreaRight" b="textAreaBottom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92" name="Freeform 25"/>
            <p:cNvSpPr/>
            <p:nvPr/>
          </p:nvSpPr>
          <p:spPr>
            <a:xfrm>
              <a:off x="11764800" y="1535400"/>
              <a:ext cx="43920" cy="3240"/>
            </a:xfrm>
            <a:custGeom>
              <a:avLst/>
              <a:gdLst>
                <a:gd name="textAreaLeft" fmla="*/ 0 w 43920"/>
                <a:gd name="textAreaRight" fmla="*/ 44280 w 439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93" name="Freeform 26"/>
            <p:cNvSpPr/>
            <p:nvPr/>
          </p:nvSpPr>
          <p:spPr>
            <a:xfrm>
              <a:off x="11744280" y="1537920"/>
              <a:ext cx="20160" cy="2160"/>
            </a:xfrm>
            <a:custGeom>
              <a:avLst/>
              <a:gdLst>
                <a:gd name="textAreaLeft" fmla="*/ 0 w 20160"/>
                <a:gd name="textAreaRight" fmla="*/ 20520 w 201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94" name="Freeform 27"/>
            <p:cNvSpPr/>
            <p:nvPr/>
          </p:nvSpPr>
          <p:spPr>
            <a:xfrm>
              <a:off x="11482560" y="1531800"/>
              <a:ext cx="85320" cy="3240"/>
            </a:xfrm>
            <a:custGeom>
              <a:avLst/>
              <a:gdLst>
                <a:gd name="textAreaLeft" fmla="*/ 0 w 85320"/>
                <a:gd name="textAreaRight" fmla="*/ 85680 w 853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95" name="Freeform 28"/>
            <p:cNvSpPr/>
            <p:nvPr/>
          </p:nvSpPr>
          <p:spPr>
            <a:xfrm>
              <a:off x="11626920" y="1532880"/>
              <a:ext cx="4320" cy="72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96" name="Freeform 29"/>
            <p:cNvSpPr/>
            <p:nvPr/>
          </p:nvSpPr>
          <p:spPr>
            <a:xfrm>
              <a:off x="11261880" y="1534320"/>
              <a:ext cx="4320" cy="36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97" name="Freeform 30"/>
            <p:cNvSpPr/>
            <p:nvPr/>
          </p:nvSpPr>
          <p:spPr>
            <a:xfrm>
              <a:off x="11553840" y="1534320"/>
              <a:ext cx="43920" cy="2160"/>
            </a:xfrm>
            <a:custGeom>
              <a:avLst/>
              <a:gdLst>
                <a:gd name="textAreaLeft" fmla="*/ 0 w 43920"/>
                <a:gd name="textAreaRight" fmla="*/ 44280 w 439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98" name="Freeform 31"/>
            <p:cNvSpPr/>
            <p:nvPr/>
          </p:nvSpPr>
          <p:spPr>
            <a:xfrm>
              <a:off x="11409480" y="1529280"/>
              <a:ext cx="31320" cy="2160"/>
            </a:xfrm>
            <a:custGeom>
              <a:avLst/>
              <a:gdLst>
                <a:gd name="textAreaLeft" fmla="*/ 0 w 31320"/>
                <a:gd name="textAreaRight" fmla="*/ 31680 w 313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699" name="Freeform 32"/>
            <p:cNvSpPr/>
            <p:nvPr/>
          </p:nvSpPr>
          <p:spPr>
            <a:xfrm>
              <a:off x="11619000" y="1531800"/>
              <a:ext cx="6120" cy="360"/>
            </a:xfrm>
            <a:custGeom>
              <a:avLst/>
              <a:gdLst>
                <a:gd name="textAreaLeft" fmla="*/ 0 w 6120"/>
                <a:gd name="textAreaRight" fmla="*/ 6480 w 61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00" name="Freeform 33"/>
            <p:cNvSpPr/>
            <p:nvPr/>
          </p:nvSpPr>
          <p:spPr>
            <a:xfrm>
              <a:off x="11598120" y="1531800"/>
              <a:ext cx="28080" cy="2160"/>
            </a:xfrm>
            <a:custGeom>
              <a:avLst/>
              <a:gdLst>
                <a:gd name="textAreaLeft" fmla="*/ 0 w 28080"/>
                <a:gd name="textAreaRight" fmla="*/ 28440 w 2808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01" name="Freeform 34"/>
            <p:cNvSpPr/>
            <p:nvPr/>
          </p:nvSpPr>
          <p:spPr>
            <a:xfrm>
              <a:off x="11138040" y="1534320"/>
              <a:ext cx="188640" cy="23040"/>
            </a:xfrm>
            <a:custGeom>
              <a:avLst/>
              <a:gdLst>
                <a:gd name="textAreaLeft" fmla="*/ 0 w 188640"/>
                <a:gd name="textAreaRight" fmla="*/ 189000 w 188640"/>
                <a:gd name="textAreaTop" fmla="*/ 0 h 23040"/>
                <a:gd name="textAreaBottom" fmla="*/ 23400 h 23040"/>
              </a:gdLst>
              <a:ahLst/>
              <a:rect l="textAreaLeft" t="textAreaTop" r="textAreaRight" b="textAreaBottom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1520" bIns="11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02" name="Freeform 35"/>
            <p:cNvSpPr/>
            <p:nvPr/>
          </p:nvSpPr>
          <p:spPr>
            <a:xfrm>
              <a:off x="11266560" y="1529280"/>
              <a:ext cx="95040" cy="4680"/>
            </a:xfrm>
            <a:custGeom>
              <a:avLst/>
              <a:gdLst>
                <a:gd name="textAreaLeft" fmla="*/ 0 w 95040"/>
                <a:gd name="textAreaRight" fmla="*/ 95400 w 9504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03" name="Freeform 36"/>
            <p:cNvSpPr/>
            <p:nvPr/>
          </p:nvSpPr>
          <p:spPr>
            <a:xfrm>
              <a:off x="11361600" y="1531800"/>
              <a:ext cx="134640" cy="11880"/>
            </a:xfrm>
            <a:custGeom>
              <a:avLst/>
              <a:gdLst>
                <a:gd name="textAreaLeft" fmla="*/ 0 w 134640"/>
                <a:gd name="textAreaRight" fmla="*/ 135000 w 134640"/>
                <a:gd name="textAreaTop" fmla="*/ 0 h 11880"/>
                <a:gd name="textAreaBottom" fmla="*/ 12240 h 11880"/>
              </a:gdLst>
              <a:ahLst/>
              <a:rect l="textAreaLeft" t="textAreaTop" r="textAreaRight" b="textAreaBottom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6120" bIns="61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04" name="Freeform 37"/>
            <p:cNvSpPr/>
            <p:nvPr/>
          </p:nvSpPr>
          <p:spPr>
            <a:xfrm>
              <a:off x="11834640" y="1552680"/>
              <a:ext cx="9000" cy="720"/>
            </a:xfrm>
            <a:custGeom>
              <a:avLst/>
              <a:gdLst>
                <a:gd name="textAreaLeft" fmla="*/ 0 w 9000"/>
                <a:gd name="textAreaRight" fmla="*/ 9360 w 900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05" name="Freeform 38"/>
            <p:cNvSpPr/>
            <p:nvPr/>
          </p:nvSpPr>
          <p:spPr>
            <a:xfrm>
              <a:off x="11764800" y="1542960"/>
              <a:ext cx="117000" cy="9360"/>
            </a:xfrm>
            <a:custGeom>
              <a:avLst/>
              <a:gdLst>
                <a:gd name="textAreaLeft" fmla="*/ 0 w 117000"/>
                <a:gd name="textAreaRight" fmla="*/ 117360 w 11700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680" bIns="46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06" name="Freeform 39"/>
            <p:cNvSpPr/>
            <p:nvPr/>
          </p:nvSpPr>
          <p:spPr>
            <a:xfrm>
              <a:off x="11555280" y="1544040"/>
              <a:ext cx="69480" cy="4680"/>
            </a:xfrm>
            <a:custGeom>
              <a:avLst/>
              <a:gdLst>
                <a:gd name="textAreaLeft" fmla="*/ 0 w 69480"/>
                <a:gd name="textAreaRight" fmla="*/ 69840 w 694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07" name="Freeform 40"/>
            <p:cNvSpPr/>
            <p:nvPr/>
          </p:nvSpPr>
          <p:spPr>
            <a:xfrm>
              <a:off x="11223720" y="1527840"/>
              <a:ext cx="37800" cy="5760"/>
            </a:xfrm>
            <a:custGeom>
              <a:avLst/>
              <a:gdLst>
                <a:gd name="textAreaLeft" fmla="*/ 0 w 37800"/>
                <a:gd name="textAreaRight" fmla="*/ 38160 w 3780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08" name="Freeform 41"/>
            <p:cNvSpPr/>
            <p:nvPr/>
          </p:nvSpPr>
          <p:spPr>
            <a:xfrm>
              <a:off x="11145960" y="1529280"/>
              <a:ext cx="21960" cy="2160"/>
            </a:xfrm>
            <a:custGeom>
              <a:avLst/>
              <a:gdLst>
                <a:gd name="textAreaLeft" fmla="*/ 0 w 21960"/>
                <a:gd name="textAreaRight" fmla="*/ 22320 w 219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09" name="Freeform 42"/>
            <p:cNvSpPr/>
            <p:nvPr/>
          </p:nvSpPr>
          <p:spPr>
            <a:xfrm>
              <a:off x="6197760" y="1566000"/>
              <a:ext cx="20160" cy="720"/>
            </a:xfrm>
            <a:custGeom>
              <a:avLst/>
              <a:gdLst>
                <a:gd name="textAreaLeft" fmla="*/ 0 w 20160"/>
                <a:gd name="textAreaRight" fmla="*/ 20520 w 201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10" name="Freeform 43"/>
            <p:cNvSpPr/>
            <p:nvPr/>
          </p:nvSpPr>
          <p:spPr>
            <a:xfrm>
              <a:off x="6356520" y="1564920"/>
              <a:ext cx="9000" cy="720"/>
            </a:xfrm>
            <a:custGeom>
              <a:avLst/>
              <a:gdLst>
                <a:gd name="textAreaLeft" fmla="*/ 0 w 9000"/>
                <a:gd name="textAreaRight" fmla="*/ 9360 w 900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11" name="Freeform 44"/>
            <p:cNvSpPr/>
            <p:nvPr/>
          </p:nvSpPr>
          <p:spPr>
            <a:xfrm>
              <a:off x="8950320" y="1521720"/>
              <a:ext cx="61560" cy="720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7200"/>
                <a:gd name="textAreaBottom" fmla="*/ 7560 h 7200"/>
              </a:gdLst>
              <a:ahLst/>
              <a:rect l="textAreaLeft" t="textAreaTop" r="textAreaRight" b="textAreaBottom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0" bIns="36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12" name="Freeform 45"/>
            <p:cNvSpPr/>
            <p:nvPr/>
          </p:nvSpPr>
          <p:spPr>
            <a:xfrm>
              <a:off x="7537320" y="1546560"/>
              <a:ext cx="28080" cy="3240"/>
            </a:xfrm>
            <a:custGeom>
              <a:avLst/>
              <a:gdLst>
                <a:gd name="textAreaLeft" fmla="*/ 0 w 28080"/>
                <a:gd name="textAreaRight" fmla="*/ 28440 w 2808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13" name="Freeform 46"/>
            <p:cNvSpPr/>
            <p:nvPr/>
          </p:nvSpPr>
          <p:spPr>
            <a:xfrm>
              <a:off x="7478640" y="1562400"/>
              <a:ext cx="37800" cy="2160"/>
            </a:xfrm>
            <a:custGeom>
              <a:avLst/>
              <a:gdLst>
                <a:gd name="textAreaLeft" fmla="*/ 0 w 37800"/>
                <a:gd name="textAreaRight" fmla="*/ 38160 w 3780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14" name="Freeform 47"/>
            <p:cNvSpPr/>
            <p:nvPr/>
          </p:nvSpPr>
          <p:spPr>
            <a:xfrm>
              <a:off x="5410080" y="1568520"/>
              <a:ext cx="36000" cy="324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15" name="Freeform 48"/>
            <p:cNvSpPr/>
            <p:nvPr/>
          </p:nvSpPr>
          <p:spPr>
            <a:xfrm>
              <a:off x="10206000" y="1530360"/>
              <a:ext cx="61560" cy="468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16" name="Freeform 49"/>
            <p:cNvSpPr/>
            <p:nvPr/>
          </p:nvSpPr>
          <p:spPr>
            <a:xfrm>
              <a:off x="6257880" y="1525680"/>
              <a:ext cx="18720" cy="216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17" name="Freeform 50"/>
            <p:cNvSpPr/>
            <p:nvPr/>
          </p:nvSpPr>
          <p:spPr>
            <a:xfrm>
              <a:off x="10134720" y="1527840"/>
              <a:ext cx="70920" cy="3240"/>
            </a:xfrm>
            <a:custGeom>
              <a:avLst/>
              <a:gdLst>
                <a:gd name="textAreaLeft" fmla="*/ 0 w 70920"/>
                <a:gd name="textAreaRight" fmla="*/ 71280 w 709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18" name="Freeform 51"/>
            <p:cNvSpPr/>
            <p:nvPr/>
          </p:nvSpPr>
          <p:spPr>
            <a:xfrm>
              <a:off x="2583000" y="1559880"/>
              <a:ext cx="7560" cy="720"/>
            </a:xfrm>
            <a:custGeom>
              <a:avLst/>
              <a:gdLst>
                <a:gd name="textAreaLeft" fmla="*/ 0 w 7560"/>
                <a:gd name="textAreaRight" fmla="*/ 7920 w 75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19" name="Freeform 52"/>
            <p:cNvSpPr/>
            <p:nvPr/>
          </p:nvSpPr>
          <p:spPr>
            <a:xfrm>
              <a:off x="1762200" y="1521720"/>
              <a:ext cx="34560" cy="720"/>
            </a:xfrm>
            <a:custGeom>
              <a:avLst/>
              <a:gdLst>
                <a:gd name="textAreaLeft" fmla="*/ 0 w 34560"/>
                <a:gd name="textAreaRight" fmla="*/ 34920 w 345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20" name="Freeform 53"/>
            <p:cNvSpPr/>
            <p:nvPr/>
          </p:nvSpPr>
          <p:spPr>
            <a:xfrm>
              <a:off x="10812600" y="1529280"/>
              <a:ext cx="18720" cy="72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21" name="Freeform 54"/>
            <p:cNvSpPr/>
            <p:nvPr/>
          </p:nvSpPr>
          <p:spPr>
            <a:xfrm>
              <a:off x="10896480" y="1545120"/>
              <a:ext cx="7560" cy="2160"/>
            </a:xfrm>
            <a:custGeom>
              <a:avLst/>
              <a:gdLst>
                <a:gd name="textAreaLeft" fmla="*/ 0 w 7560"/>
                <a:gd name="textAreaRight" fmla="*/ 7920 w 75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22" name="Freeform 55"/>
            <p:cNvSpPr/>
            <p:nvPr/>
          </p:nvSpPr>
          <p:spPr>
            <a:xfrm>
              <a:off x="9947160" y="1553760"/>
              <a:ext cx="4320" cy="72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23" name="Freeform 56"/>
            <p:cNvSpPr/>
            <p:nvPr/>
          </p:nvSpPr>
          <p:spPr>
            <a:xfrm>
              <a:off x="10817280" y="1531800"/>
              <a:ext cx="23400" cy="360"/>
            </a:xfrm>
            <a:custGeom>
              <a:avLst/>
              <a:gdLst>
                <a:gd name="textAreaLeft" fmla="*/ 0 w 23400"/>
                <a:gd name="textAreaRight" fmla="*/ 23760 w 234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24" name="Freeform 57"/>
            <p:cNvSpPr/>
            <p:nvPr/>
          </p:nvSpPr>
          <p:spPr>
            <a:xfrm>
              <a:off x="10836360" y="1529280"/>
              <a:ext cx="18720" cy="72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25" name="Freeform 58"/>
            <p:cNvSpPr/>
            <p:nvPr/>
          </p:nvSpPr>
          <p:spPr>
            <a:xfrm>
              <a:off x="10787040" y="1530360"/>
              <a:ext cx="29880" cy="720"/>
            </a:xfrm>
            <a:custGeom>
              <a:avLst/>
              <a:gdLst>
                <a:gd name="textAreaLeft" fmla="*/ 0 w 29880"/>
                <a:gd name="textAreaRight" fmla="*/ 30240 w 2988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26" name="Freeform 59"/>
            <p:cNvSpPr/>
            <p:nvPr/>
          </p:nvSpPr>
          <p:spPr>
            <a:xfrm>
              <a:off x="4092480" y="1552680"/>
              <a:ext cx="20160" cy="2160"/>
            </a:xfrm>
            <a:custGeom>
              <a:avLst/>
              <a:gdLst>
                <a:gd name="textAreaLeft" fmla="*/ 0 w 20160"/>
                <a:gd name="textAreaRight" fmla="*/ 20520 w 201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27" name="Freeform 60"/>
            <p:cNvSpPr/>
            <p:nvPr/>
          </p:nvSpPr>
          <p:spPr>
            <a:xfrm>
              <a:off x="8528040" y="1567440"/>
              <a:ext cx="2880" cy="720"/>
            </a:xfrm>
            <a:custGeom>
              <a:avLst/>
              <a:gdLst>
                <a:gd name="textAreaLeft" fmla="*/ 0 w 2880"/>
                <a:gd name="textAreaRight" fmla="*/ 3240 w 288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28" name="Freeform 61"/>
            <p:cNvSpPr/>
            <p:nvPr/>
          </p:nvSpPr>
          <p:spPr>
            <a:xfrm>
              <a:off x="8461440" y="1556280"/>
              <a:ext cx="66240" cy="14400"/>
            </a:xfrm>
            <a:custGeom>
              <a:avLst/>
              <a:gdLst>
                <a:gd name="textAreaLeft" fmla="*/ 0 w 66240"/>
                <a:gd name="textAreaRight" fmla="*/ 66600 w 66240"/>
                <a:gd name="textAreaTop" fmla="*/ 0 h 14400"/>
                <a:gd name="textAreaBottom" fmla="*/ 14760 h 14400"/>
              </a:gdLst>
              <a:ahLst/>
              <a:rect l="textAreaLeft" t="textAreaTop" r="textAreaRight" b="textAreaBottom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0" bIns="72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29" name="Freeform 62"/>
            <p:cNvSpPr/>
            <p:nvPr/>
          </p:nvSpPr>
          <p:spPr>
            <a:xfrm>
              <a:off x="1562040" y="1514520"/>
              <a:ext cx="9562680" cy="63720"/>
            </a:xfrm>
            <a:custGeom>
              <a:avLst/>
              <a:gdLst>
                <a:gd name="textAreaLeft" fmla="*/ 0 w 9562680"/>
                <a:gd name="textAreaRight" fmla="*/ 9563040 w 9562680"/>
                <a:gd name="textAreaTop" fmla="*/ 0 h 63720"/>
                <a:gd name="textAreaBottom" fmla="*/ 64080 h 63720"/>
              </a:gdLst>
              <a:ahLst/>
              <a:rect l="textAreaLeft" t="textAreaTop" r="textAreaRight" b="textAreaBottom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2040" bIns="320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30" name="Freeform 63"/>
            <p:cNvSpPr/>
            <p:nvPr/>
          </p:nvSpPr>
          <p:spPr>
            <a:xfrm>
              <a:off x="7508880" y="1559880"/>
              <a:ext cx="10800" cy="3240"/>
            </a:xfrm>
            <a:custGeom>
              <a:avLst/>
              <a:gdLst>
                <a:gd name="textAreaLeft" fmla="*/ 0 w 10800"/>
                <a:gd name="textAreaRight" fmla="*/ 11160 w 108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31" name="Freeform 64"/>
            <p:cNvSpPr/>
            <p:nvPr/>
          </p:nvSpPr>
          <p:spPr>
            <a:xfrm>
              <a:off x="5433840" y="1567440"/>
              <a:ext cx="4320" cy="72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32" name="Freeform 65"/>
            <p:cNvSpPr/>
            <p:nvPr/>
          </p:nvSpPr>
          <p:spPr>
            <a:xfrm>
              <a:off x="9672480" y="1567440"/>
              <a:ext cx="25200" cy="2160"/>
            </a:xfrm>
            <a:custGeom>
              <a:avLst/>
              <a:gdLst>
                <a:gd name="textAreaLeft" fmla="*/ 0 w 25200"/>
                <a:gd name="textAreaRight" fmla="*/ 25560 w 2520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33" name="Freeform 66"/>
            <p:cNvSpPr/>
            <p:nvPr/>
          </p:nvSpPr>
          <p:spPr>
            <a:xfrm>
              <a:off x="10966320" y="1529280"/>
              <a:ext cx="39240" cy="2160"/>
            </a:xfrm>
            <a:custGeom>
              <a:avLst/>
              <a:gdLst>
                <a:gd name="textAreaLeft" fmla="*/ 0 w 39240"/>
                <a:gd name="textAreaRight" fmla="*/ 39600 w 3924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34" name="Freeform 67"/>
            <p:cNvSpPr/>
            <p:nvPr/>
          </p:nvSpPr>
          <p:spPr>
            <a:xfrm>
              <a:off x="11329920" y="1552680"/>
              <a:ext cx="43920" cy="2160"/>
            </a:xfrm>
            <a:custGeom>
              <a:avLst/>
              <a:gdLst>
                <a:gd name="textAreaLeft" fmla="*/ 0 w 43920"/>
                <a:gd name="textAreaRight" fmla="*/ 44280 w 439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35" name="Freeform 68"/>
            <p:cNvSpPr/>
            <p:nvPr/>
          </p:nvSpPr>
          <p:spPr>
            <a:xfrm>
              <a:off x="11042640" y="1540440"/>
              <a:ext cx="60120" cy="5760"/>
            </a:xfrm>
            <a:custGeom>
              <a:avLst/>
              <a:gdLst>
                <a:gd name="textAreaLeft" fmla="*/ 0 w 60120"/>
                <a:gd name="textAreaRight" fmla="*/ 60480 w 6012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36" name="Freeform 69"/>
            <p:cNvSpPr/>
            <p:nvPr/>
          </p:nvSpPr>
          <p:spPr>
            <a:xfrm>
              <a:off x="11106000" y="1542960"/>
              <a:ext cx="28080" cy="720"/>
            </a:xfrm>
            <a:custGeom>
              <a:avLst/>
              <a:gdLst>
                <a:gd name="textAreaLeft" fmla="*/ 0 w 28080"/>
                <a:gd name="textAreaRight" fmla="*/ 28440 w 2808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37" name="Freeform 70"/>
            <p:cNvSpPr/>
            <p:nvPr/>
          </p:nvSpPr>
          <p:spPr>
            <a:xfrm>
              <a:off x="10679040" y="1525680"/>
              <a:ext cx="102960" cy="9360"/>
            </a:xfrm>
            <a:custGeom>
              <a:avLst/>
              <a:gdLst>
                <a:gd name="textAreaLeft" fmla="*/ 0 w 102960"/>
                <a:gd name="textAreaRight" fmla="*/ 103320 w 10296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680" bIns="46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38" name="Freeform 71"/>
            <p:cNvSpPr/>
            <p:nvPr/>
          </p:nvSpPr>
          <p:spPr>
            <a:xfrm>
              <a:off x="11039400" y="1550160"/>
              <a:ext cx="26640" cy="4680"/>
            </a:xfrm>
            <a:custGeom>
              <a:avLst/>
              <a:gdLst>
                <a:gd name="textAreaLeft" fmla="*/ 0 w 26640"/>
                <a:gd name="textAreaRight" fmla="*/ 27000 w 2664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39" name="Freeform 72"/>
            <p:cNvSpPr/>
            <p:nvPr/>
          </p:nvSpPr>
          <p:spPr>
            <a:xfrm>
              <a:off x="10841040" y="1549080"/>
              <a:ext cx="58320" cy="2160"/>
            </a:xfrm>
            <a:custGeom>
              <a:avLst/>
              <a:gdLst>
                <a:gd name="textAreaLeft" fmla="*/ 0 w 58320"/>
                <a:gd name="textAreaRight" fmla="*/ 58680 w 583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40" name="Freeform 73"/>
            <p:cNvSpPr/>
            <p:nvPr/>
          </p:nvSpPr>
          <p:spPr>
            <a:xfrm>
              <a:off x="10899720" y="1550160"/>
              <a:ext cx="36000" cy="72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41" name="Freeform 74"/>
            <p:cNvSpPr/>
            <p:nvPr/>
          </p:nvSpPr>
          <p:spPr>
            <a:xfrm>
              <a:off x="10958400" y="1555200"/>
              <a:ext cx="45720" cy="360"/>
            </a:xfrm>
            <a:custGeom>
              <a:avLst/>
              <a:gdLst>
                <a:gd name="textAreaLeft" fmla="*/ 0 w 45720"/>
                <a:gd name="textAreaRight" fmla="*/ 46080 w 457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42" name="Freeform 75"/>
            <p:cNvSpPr/>
            <p:nvPr/>
          </p:nvSpPr>
          <p:spPr>
            <a:xfrm>
              <a:off x="10304640" y="1549080"/>
              <a:ext cx="61560" cy="324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43" name="Freeform 76"/>
            <p:cNvSpPr/>
            <p:nvPr/>
          </p:nvSpPr>
          <p:spPr>
            <a:xfrm>
              <a:off x="10483920" y="1557720"/>
              <a:ext cx="23400" cy="5760"/>
            </a:xfrm>
            <a:custGeom>
              <a:avLst/>
              <a:gdLst>
                <a:gd name="textAreaLeft" fmla="*/ 0 w 23400"/>
                <a:gd name="textAreaRight" fmla="*/ 23760 w 2340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44" name="Freeform 77"/>
            <p:cNvSpPr/>
            <p:nvPr/>
          </p:nvSpPr>
          <p:spPr>
            <a:xfrm>
              <a:off x="10291680" y="1563840"/>
              <a:ext cx="117000" cy="2160"/>
            </a:xfrm>
            <a:custGeom>
              <a:avLst/>
              <a:gdLst>
                <a:gd name="textAreaLeft" fmla="*/ 0 w 117000"/>
                <a:gd name="textAreaRight" fmla="*/ 117360 w 11700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45" name="Freeform 78"/>
            <p:cNvSpPr/>
            <p:nvPr/>
          </p:nvSpPr>
          <p:spPr>
            <a:xfrm>
              <a:off x="9621720" y="1546560"/>
              <a:ext cx="10800" cy="8280"/>
            </a:xfrm>
            <a:custGeom>
              <a:avLst/>
              <a:gdLst>
                <a:gd name="textAreaLeft" fmla="*/ 0 w 10800"/>
                <a:gd name="textAreaRight" fmla="*/ 11160 w 10800"/>
                <a:gd name="textAreaTop" fmla="*/ 0 h 8280"/>
                <a:gd name="textAreaBottom" fmla="*/ 8640 h 8280"/>
              </a:gdLst>
              <a:ahLst/>
              <a:rect l="textAreaLeft" t="textAreaTop" r="textAreaRight" b="textAreaBottom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46" name="Freeform 79"/>
            <p:cNvSpPr/>
            <p:nvPr/>
          </p:nvSpPr>
          <p:spPr>
            <a:xfrm>
              <a:off x="8951760" y="1568520"/>
              <a:ext cx="96480" cy="8280"/>
            </a:xfrm>
            <a:custGeom>
              <a:avLst/>
              <a:gdLst>
                <a:gd name="textAreaLeft" fmla="*/ 0 w 96480"/>
                <a:gd name="textAreaRight" fmla="*/ 96840 w 96480"/>
                <a:gd name="textAreaTop" fmla="*/ 0 h 8280"/>
                <a:gd name="textAreaBottom" fmla="*/ 8640 h 8280"/>
              </a:gdLst>
              <a:ahLst/>
              <a:rect l="textAreaLeft" t="textAreaTop" r="textAreaRight" b="textAreaBottom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47" name="Freeform 80"/>
            <p:cNvSpPr/>
            <p:nvPr/>
          </p:nvSpPr>
          <p:spPr>
            <a:xfrm>
              <a:off x="9005760" y="1566000"/>
              <a:ext cx="17280" cy="2160"/>
            </a:xfrm>
            <a:custGeom>
              <a:avLst/>
              <a:gdLst>
                <a:gd name="textAreaLeft" fmla="*/ 0 w 17280"/>
                <a:gd name="textAreaRight" fmla="*/ 17640 w 1728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48" name="Freeform 81"/>
            <p:cNvSpPr/>
            <p:nvPr/>
          </p:nvSpPr>
          <p:spPr>
            <a:xfrm>
              <a:off x="1587600" y="1517040"/>
              <a:ext cx="37800" cy="3240"/>
            </a:xfrm>
            <a:custGeom>
              <a:avLst/>
              <a:gdLst>
                <a:gd name="textAreaLeft" fmla="*/ 0 w 37800"/>
                <a:gd name="textAreaRight" fmla="*/ 38160 w 378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49" name="Freeform 82"/>
            <p:cNvSpPr/>
            <p:nvPr/>
          </p:nvSpPr>
          <p:spPr>
            <a:xfrm>
              <a:off x="1522440" y="1519560"/>
              <a:ext cx="29880" cy="4680"/>
            </a:xfrm>
            <a:custGeom>
              <a:avLst/>
              <a:gdLst>
                <a:gd name="textAreaLeft" fmla="*/ 0 w 29880"/>
                <a:gd name="textAreaRight" fmla="*/ 30240 w 298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50" name="Freeform 83"/>
            <p:cNvSpPr/>
            <p:nvPr/>
          </p:nvSpPr>
          <p:spPr>
            <a:xfrm>
              <a:off x="6649920" y="1573560"/>
              <a:ext cx="33120" cy="3240"/>
            </a:xfrm>
            <a:custGeom>
              <a:avLst/>
              <a:gdLst>
                <a:gd name="textAreaLeft" fmla="*/ 0 w 33120"/>
                <a:gd name="textAreaRight" fmla="*/ 33480 w 331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51" name="Freeform 84"/>
            <p:cNvSpPr/>
            <p:nvPr/>
          </p:nvSpPr>
          <p:spPr>
            <a:xfrm>
              <a:off x="6162840" y="1566000"/>
              <a:ext cx="15480" cy="4680"/>
            </a:xfrm>
            <a:custGeom>
              <a:avLst/>
              <a:gdLst>
                <a:gd name="textAreaLeft" fmla="*/ 0 w 15480"/>
                <a:gd name="textAreaRight" fmla="*/ 15840 w 154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52" name="Freeform 85"/>
            <p:cNvSpPr/>
            <p:nvPr/>
          </p:nvSpPr>
          <p:spPr>
            <a:xfrm>
              <a:off x="5738760" y="1571040"/>
              <a:ext cx="60120" cy="5760"/>
            </a:xfrm>
            <a:custGeom>
              <a:avLst/>
              <a:gdLst>
                <a:gd name="textAreaLeft" fmla="*/ 0 w 60120"/>
                <a:gd name="textAreaRight" fmla="*/ 60480 w 6012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</p:grpSp>
      <p:sp>
        <p:nvSpPr>
          <p:cNvPr id="753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Click to edit Master title style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754" name="PlaceHolder 2"/>
          <p:cNvSpPr>
            <a:spLocks noGrp="1"/>
          </p:cNvSpPr>
          <p:nvPr>
            <p:ph type="dt" idx="13"/>
          </p:nvPr>
        </p:nvSpPr>
        <p:spPr>
          <a:xfrm>
            <a:off x="8075520" y="6400800"/>
            <a:ext cx="12434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000" spc="-1" strike="noStrike">
                <a:solidFill>
                  <a:srgbClr val="ffffff"/>
                </a:solidFill>
                <a:latin typeface="Corbel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en-US" sz="1000" spc="-1" strike="noStrike">
                <a:solidFill>
                  <a:srgbClr val="ffffff"/>
                </a:solidFill>
                <a:latin typeface="Corbel"/>
              </a:rPr>
              <a:t>&lt;date/time&gt;</a:t>
            </a:r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55" name="PlaceHolder 3"/>
          <p:cNvSpPr>
            <a:spLocks noGrp="1"/>
          </p:cNvSpPr>
          <p:nvPr>
            <p:ph type="ftr" idx="14"/>
          </p:nvPr>
        </p:nvSpPr>
        <p:spPr>
          <a:xfrm>
            <a:off x="1522440" y="6400800"/>
            <a:ext cx="632412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56" name="PlaceHolder 4"/>
          <p:cNvSpPr>
            <a:spLocks noGrp="1"/>
          </p:cNvSpPr>
          <p:nvPr>
            <p:ph type="sldNum" idx="15"/>
          </p:nvPr>
        </p:nvSpPr>
        <p:spPr>
          <a:xfrm>
            <a:off x="9523440" y="6400800"/>
            <a:ext cx="11426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000" spc="-1" strike="noStrike">
                <a:solidFill>
                  <a:srgbClr val="ffffff"/>
                </a:solidFill>
                <a:latin typeface="Corbel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34ADFB17-72FC-46C9-85C2-2C1A9C9E5F2C}" type="slidenum">
              <a:rPr b="0" lang="en-US" sz="1000" spc="-1" strike="noStrike">
                <a:solidFill>
                  <a:srgbClr val="ffffff"/>
                </a:solidFill>
                <a:latin typeface="Corbel"/>
              </a:rPr>
              <a:t>&lt;number&gt;</a:t>
            </a:fld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57" name="PlaceHolder 5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Click to edit the outline text format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Corbel"/>
              </a:rPr>
              <a:t>Second Outline Level</a:t>
            </a: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ffffff"/>
                </a:solidFill>
                <a:latin typeface="Corbel"/>
              </a:rPr>
              <a:t>Third Outline Level</a:t>
            </a:r>
            <a:endParaRPr b="0" lang="en-US" sz="1600" spc="-1" strike="noStrike">
              <a:solidFill>
                <a:srgbClr val="ffffff"/>
              </a:solidFill>
              <a:latin typeface="Corbe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orbel"/>
              </a:rPr>
              <a:t>Fourth Outline Level</a:t>
            </a:r>
            <a:endParaRPr b="0" lang="en-US" sz="1600" spc="-1" strike="noStrike">
              <a:solidFill>
                <a:srgbClr val="ffffff"/>
              </a:solidFill>
              <a:latin typeface="Corbe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4" name="line"/>
          <p:cNvGrpSpPr/>
          <p:nvPr/>
        </p:nvGrpSpPr>
        <p:grpSpPr>
          <a:xfrm>
            <a:off x="1522440" y="1514520"/>
            <a:ext cx="10568880" cy="63720"/>
            <a:chOff x="1522440" y="1514520"/>
            <a:chExt cx="10568880" cy="63720"/>
          </a:xfrm>
        </p:grpSpPr>
        <p:sp>
          <p:nvSpPr>
            <p:cNvPr id="795" name="Freeform 10"/>
            <p:cNvSpPr/>
            <p:nvPr/>
          </p:nvSpPr>
          <p:spPr>
            <a:xfrm>
              <a:off x="12028320" y="1525680"/>
              <a:ext cx="63000" cy="4680"/>
            </a:xfrm>
            <a:custGeom>
              <a:avLst/>
              <a:gdLst>
                <a:gd name="textAreaLeft" fmla="*/ 0 w 63000"/>
                <a:gd name="textAreaRight" fmla="*/ 63360 w 6300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96" name="Freeform 11"/>
            <p:cNvSpPr/>
            <p:nvPr/>
          </p:nvSpPr>
          <p:spPr>
            <a:xfrm>
              <a:off x="12022200" y="1532880"/>
              <a:ext cx="18720" cy="72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97" name="Freeform 12"/>
            <p:cNvSpPr/>
            <p:nvPr/>
          </p:nvSpPr>
          <p:spPr>
            <a:xfrm>
              <a:off x="12041280" y="1531800"/>
              <a:ext cx="39240" cy="5760"/>
            </a:xfrm>
            <a:custGeom>
              <a:avLst/>
              <a:gdLst>
                <a:gd name="textAreaLeft" fmla="*/ 0 w 39240"/>
                <a:gd name="textAreaRight" fmla="*/ 39600 w 3924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98" name="Freeform 15"/>
            <p:cNvSpPr/>
            <p:nvPr/>
          </p:nvSpPr>
          <p:spPr>
            <a:xfrm>
              <a:off x="11831760" y="1526760"/>
              <a:ext cx="42480" cy="4680"/>
            </a:xfrm>
            <a:custGeom>
              <a:avLst/>
              <a:gdLst>
                <a:gd name="textAreaLeft" fmla="*/ 0 w 42480"/>
                <a:gd name="textAreaRight" fmla="*/ 42840 w 424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799" name="Freeform 16"/>
            <p:cNvSpPr/>
            <p:nvPr/>
          </p:nvSpPr>
          <p:spPr>
            <a:xfrm>
              <a:off x="11809440" y="1531800"/>
              <a:ext cx="41040" cy="2160"/>
            </a:xfrm>
            <a:custGeom>
              <a:avLst/>
              <a:gdLst>
                <a:gd name="textAreaLeft" fmla="*/ 0 w 41040"/>
                <a:gd name="textAreaRight" fmla="*/ 41400 w 4104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00" name="Freeform 17"/>
            <p:cNvSpPr/>
            <p:nvPr/>
          </p:nvSpPr>
          <p:spPr>
            <a:xfrm>
              <a:off x="12003120" y="1537920"/>
              <a:ext cx="77400" cy="3240"/>
            </a:xfrm>
            <a:custGeom>
              <a:avLst/>
              <a:gdLst>
                <a:gd name="textAreaLeft" fmla="*/ 0 w 77400"/>
                <a:gd name="textAreaRight" fmla="*/ 77760 w 774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01" name="Freeform 18"/>
            <p:cNvSpPr/>
            <p:nvPr/>
          </p:nvSpPr>
          <p:spPr>
            <a:xfrm>
              <a:off x="11665080" y="1523160"/>
              <a:ext cx="39240" cy="4680"/>
            </a:xfrm>
            <a:custGeom>
              <a:avLst/>
              <a:gdLst>
                <a:gd name="textAreaLeft" fmla="*/ 0 w 39240"/>
                <a:gd name="textAreaRight" fmla="*/ 39600 w 3924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02" name="Freeform 19"/>
            <p:cNvSpPr/>
            <p:nvPr/>
          </p:nvSpPr>
          <p:spPr>
            <a:xfrm>
              <a:off x="11506320" y="1521720"/>
              <a:ext cx="91800" cy="4680"/>
            </a:xfrm>
            <a:custGeom>
              <a:avLst/>
              <a:gdLst>
                <a:gd name="textAreaLeft" fmla="*/ 0 w 91800"/>
                <a:gd name="textAreaRight" fmla="*/ 92160 w 9180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03" name="Freeform 20"/>
            <p:cNvSpPr/>
            <p:nvPr/>
          </p:nvSpPr>
          <p:spPr>
            <a:xfrm>
              <a:off x="11471400" y="1525680"/>
              <a:ext cx="34560" cy="3240"/>
            </a:xfrm>
            <a:custGeom>
              <a:avLst/>
              <a:gdLst>
                <a:gd name="textAreaLeft" fmla="*/ 0 w 34560"/>
                <a:gd name="textAreaRight" fmla="*/ 34920 w 3456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04" name="Freeform 21"/>
            <p:cNvSpPr/>
            <p:nvPr/>
          </p:nvSpPr>
          <p:spPr>
            <a:xfrm>
              <a:off x="11711160" y="1529280"/>
              <a:ext cx="29880" cy="4680"/>
            </a:xfrm>
            <a:custGeom>
              <a:avLst/>
              <a:gdLst>
                <a:gd name="textAreaLeft" fmla="*/ 0 w 29880"/>
                <a:gd name="textAreaRight" fmla="*/ 30240 w 298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05" name="Freeform 22"/>
            <p:cNvSpPr/>
            <p:nvPr/>
          </p:nvSpPr>
          <p:spPr>
            <a:xfrm>
              <a:off x="11692080" y="1532880"/>
              <a:ext cx="34560" cy="720"/>
            </a:xfrm>
            <a:custGeom>
              <a:avLst/>
              <a:gdLst>
                <a:gd name="textAreaLeft" fmla="*/ 0 w 34560"/>
                <a:gd name="textAreaRight" fmla="*/ 34920 w 345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06" name="Freeform 23"/>
            <p:cNvSpPr/>
            <p:nvPr/>
          </p:nvSpPr>
          <p:spPr>
            <a:xfrm>
              <a:off x="11741040" y="1534320"/>
              <a:ext cx="4320" cy="36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5" h="0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07" name="Freeform 24"/>
            <p:cNvSpPr/>
            <p:nvPr/>
          </p:nvSpPr>
          <p:spPr>
            <a:xfrm>
              <a:off x="11841120" y="1537920"/>
              <a:ext cx="70920" cy="8280"/>
            </a:xfrm>
            <a:custGeom>
              <a:avLst/>
              <a:gdLst>
                <a:gd name="textAreaLeft" fmla="*/ 0 w 70920"/>
                <a:gd name="textAreaRight" fmla="*/ 71280 w 70920"/>
                <a:gd name="textAreaTop" fmla="*/ 0 h 8280"/>
                <a:gd name="textAreaBottom" fmla="*/ 8640 h 8280"/>
              </a:gdLst>
              <a:ahLst/>
              <a:rect l="textAreaLeft" t="textAreaTop" r="textAreaRight" b="textAreaBottom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08" name="Freeform 25"/>
            <p:cNvSpPr/>
            <p:nvPr/>
          </p:nvSpPr>
          <p:spPr>
            <a:xfrm>
              <a:off x="11764800" y="1535400"/>
              <a:ext cx="43920" cy="3240"/>
            </a:xfrm>
            <a:custGeom>
              <a:avLst/>
              <a:gdLst>
                <a:gd name="textAreaLeft" fmla="*/ 0 w 43920"/>
                <a:gd name="textAreaRight" fmla="*/ 44280 w 439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09" name="Freeform 26"/>
            <p:cNvSpPr/>
            <p:nvPr/>
          </p:nvSpPr>
          <p:spPr>
            <a:xfrm>
              <a:off x="11744280" y="1537920"/>
              <a:ext cx="20160" cy="2160"/>
            </a:xfrm>
            <a:custGeom>
              <a:avLst/>
              <a:gdLst>
                <a:gd name="textAreaLeft" fmla="*/ 0 w 20160"/>
                <a:gd name="textAreaRight" fmla="*/ 20520 w 201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10" name="Freeform 27"/>
            <p:cNvSpPr/>
            <p:nvPr/>
          </p:nvSpPr>
          <p:spPr>
            <a:xfrm>
              <a:off x="11482560" y="1531800"/>
              <a:ext cx="85320" cy="3240"/>
            </a:xfrm>
            <a:custGeom>
              <a:avLst/>
              <a:gdLst>
                <a:gd name="textAreaLeft" fmla="*/ 0 w 85320"/>
                <a:gd name="textAreaRight" fmla="*/ 85680 w 853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11" name="Freeform 28"/>
            <p:cNvSpPr/>
            <p:nvPr/>
          </p:nvSpPr>
          <p:spPr>
            <a:xfrm>
              <a:off x="11626920" y="1532880"/>
              <a:ext cx="4320" cy="72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12" name="Freeform 29"/>
            <p:cNvSpPr/>
            <p:nvPr/>
          </p:nvSpPr>
          <p:spPr>
            <a:xfrm>
              <a:off x="11261880" y="1534320"/>
              <a:ext cx="4320" cy="36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13" name="Freeform 30"/>
            <p:cNvSpPr/>
            <p:nvPr/>
          </p:nvSpPr>
          <p:spPr>
            <a:xfrm>
              <a:off x="11553840" y="1534320"/>
              <a:ext cx="43920" cy="2160"/>
            </a:xfrm>
            <a:custGeom>
              <a:avLst/>
              <a:gdLst>
                <a:gd name="textAreaLeft" fmla="*/ 0 w 43920"/>
                <a:gd name="textAreaRight" fmla="*/ 44280 w 439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14" name="Freeform 31"/>
            <p:cNvSpPr/>
            <p:nvPr/>
          </p:nvSpPr>
          <p:spPr>
            <a:xfrm>
              <a:off x="11409480" y="1529280"/>
              <a:ext cx="31320" cy="2160"/>
            </a:xfrm>
            <a:custGeom>
              <a:avLst/>
              <a:gdLst>
                <a:gd name="textAreaLeft" fmla="*/ 0 w 31320"/>
                <a:gd name="textAreaRight" fmla="*/ 31680 w 313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15" name="Freeform 32"/>
            <p:cNvSpPr/>
            <p:nvPr/>
          </p:nvSpPr>
          <p:spPr>
            <a:xfrm>
              <a:off x="11619000" y="1531800"/>
              <a:ext cx="6120" cy="360"/>
            </a:xfrm>
            <a:custGeom>
              <a:avLst/>
              <a:gdLst>
                <a:gd name="textAreaLeft" fmla="*/ 0 w 6120"/>
                <a:gd name="textAreaRight" fmla="*/ 6480 w 61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16" name="Freeform 33"/>
            <p:cNvSpPr/>
            <p:nvPr/>
          </p:nvSpPr>
          <p:spPr>
            <a:xfrm>
              <a:off x="11598120" y="1531800"/>
              <a:ext cx="28080" cy="2160"/>
            </a:xfrm>
            <a:custGeom>
              <a:avLst/>
              <a:gdLst>
                <a:gd name="textAreaLeft" fmla="*/ 0 w 28080"/>
                <a:gd name="textAreaRight" fmla="*/ 28440 w 2808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17" name="Freeform 34"/>
            <p:cNvSpPr/>
            <p:nvPr/>
          </p:nvSpPr>
          <p:spPr>
            <a:xfrm>
              <a:off x="11138040" y="1534320"/>
              <a:ext cx="188640" cy="23040"/>
            </a:xfrm>
            <a:custGeom>
              <a:avLst/>
              <a:gdLst>
                <a:gd name="textAreaLeft" fmla="*/ 0 w 188640"/>
                <a:gd name="textAreaRight" fmla="*/ 189000 w 188640"/>
                <a:gd name="textAreaTop" fmla="*/ 0 h 23040"/>
                <a:gd name="textAreaBottom" fmla="*/ 23400 h 23040"/>
              </a:gdLst>
              <a:ahLst/>
              <a:rect l="textAreaLeft" t="textAreaTop" r="textAreaRight" b="textAreaBottom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1520" bIns="11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18" name="Freeform 35"/>
            <p:cNvSpPr/>
            <p:nvPr/>
          </p:nvSpPr>
          <p:spPr>
            <a:xfrm>
              <a:off x="11266560" y="1529280"/>
              <a:ext cx="95040" cy="4680"/>
            </a:xfrm>
            <a:custGeom>
              <a:avLst/>
              <a:gdLst>
                <a:gd name="textAreaLeft" fmla="*/ 0 w 95040"/>
                <a:gd name="textAreaRight" fmla="*/ 95400 w 9504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19" name="Freeform 36"/>
            <p:cNvSpPr/>
            <p:nvPr/>
          </p:nvSpPr>
          <p:spPr>
            <a:xfrm>
              <a:off x="11361600" y="1531800"/>
              <a:ext cx="134640" cy="11880"/>
            </a:xfrm>
            <a:custGeom>
              <a:avLst/>
              <a:gdLst>
                <a:gd name="textAreaLeft" fmla="*/ 0 w 134640"/>
                <a:gd name="textAreaRight" fmla="*/ 135000 w 134640"/>
                <a:gd name="textAreaTop" fmla="*/ 0 h 11880"/>
                <a:gd name="textAreaBottom" fmla="*/ 12240 h 11880"/>
              </a:gdLst>
              <a:ahLst/>
              <a:rect l="textAreaLeft" t="textAreaTop" r="textAreaRight" b="textAreaBottom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6120" bIns="61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20" name="Freeform 37"/>
            <p:cNvSpPr/>
            <p:nvPr/>
          </p:nvSpPr>
          <p:spPr>
            <a:xfrm>
              <a:off x="11834640" y="1552680"/>
              <a:ext cx="9000" cy="720"/>
            </a:xfrm>
            <a:custGeom>
              <a:avLst/>
              <a:gdLst>
                <a:gd name="textAreaLeft" fmla="*/ 0 w 9000"/>
                <a:gd name="textAreaRight" fmla="*/ 9360 w 900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21" name="Freeform 38"/>
            <p:cNvSpPr/>
            <p:nvPr/>
          </p:nvSpPr>
          <p:spPr>
            <a:xfrm>
              <a:off x="11764800" y="1542960"/>
              <a:ext cx="117000" cy="9360"/>
            </a:xfrm>
            <a:custGeom>
              <a:avLst/>
              <a:gdLst>
                <a:gd name="textAreaLeft" fmla="*/ 0 w 117000"/>
                <a:gd name="textAreaRight" fmla="*/ 117360 w 11700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680" bIns="46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22" name="Freeform 39"/>
            <p:cNvSpPr/>
            <p:nvPr/>
          </p:nvSpPr>
          <p:spPr>
            <a:xfrm>
              <a:off x="11555280" y="1544040"/>
              <a:ext cx="69480" cy="4680"/>
            </a:xfrm>
            <a:custGeom>
              <a:avLst/>
              <a:gdLst>
                <a:gd name="textAreaLeft" fmla="*/ 0 w 69480"/>
                <a:gd name="textAreaRight" fmla="*/ 69840 w 694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23" name="Freeform 40"/>
            <p:cNvSpPr/>
            <p:nvPr/>
          </p:nvSpPr>
          <p:spPr>
            <a:xfrm>
              <a:off x="11223720" y="1527840"/>
              <a:ext cx="37800" cy="5760"/>
            </a:xfrm>
            <a:custGeom>
              <a:avLst/>
              <a:gdLst>
                <a:gd name="textAreaLeft" fmla="*/ 0 w 37800"/>
                <a:gd name="textAreaRight" fmla="*/ 38160 w 3780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24" name="Freeform 41"/>
            <p:cNvSpPr/>
            <p:nvPr/>
          </p:nvSpPr>
          <p:spPr>
            <a:xfrm>
              <a:off x="11145960" y="1529280"/>
              <a:ext cx="21960" cy="2160"/>
            </a:xfrm>
            <a:custGeom>
              <a:avLst/>
              <a:gdLst>
                <a:gd name="textAreaLeft" fmla="*/ 0 w 21960"/>
                <a:gd name="textAreaRight" fmla="*/ 22320 w 219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25" name="Freeform 42"/>
            <p:cNvSpPr/>
            <p:nvPr/>
          </p:nvSpPr>
          <p:spPr>
            <a:xfrm>
              <a:off x="6197760" y="1566000"/>
              <a:ext cx="20160" cy="720"/>
            </a:xfrm>
            <a:custGeom>
              <a:avLst/>
              <a:gdLst>
                <a:gd name="textAreaLeft" fmla="*/ 0 w 20160"/>
                <a:gd name="textAreaRight" fmla="*/ 20520 w 201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26" name="Freeform 43"/>
            <p:cNvSpPr/>
            <p:nvPr/>
          </p:nvSpPr>
          <p:spPr>
            <a:xfrm>
              <a:off x="6356520" y="1564920"/>
              <a:ext cx="9000" cy="720"/>
            </a:xfrm>
            <a:custGeom>
              <a:avLst/>
              <a:gdLst>
                <a:gd name="textAreaLeft" fmla="*/ 0 w 9000"/>
                <a:gd name="textAreaRight" fmla="*/ 9360 w 900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27" name="Freeform 44"/>
            <p:cNvSpPr/>
            <p:nvPr/>
          </p:nvSpPr>
          <p:spPr>
            <a:xfrm>
              <a:off x="8950320" y="1521720"/>
              <a:ext cx="61560" cy="720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7200"/>
                <a:gd name="textAreaBottom" fmla="*/ 7560 h 7200"/>
              </a:gdLst>
              <a:ahLst/>
              <a:rect l="textAreaLeft" t="textAreaTop" r="textAreaRight" b="textAreaBottom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0" bIns="36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28" name="Freeform 45"/>
            <p:cNvSpPr/>
            <p:nvPr/>
          </p:nvSpPr>
          <p:spPr>
            <a:xfrm>
              <a:off x="7537320" y="1546560"/>
              <a:ext cx="28080" cy="3240"/>
            </a:xfrm>
            <a:custGeom>
              <a:avLst/>
              <a:gdLst>
                <a:gd name="textAreaLeft" fmla="*/ 0 w 28080"/>
                <a:gd name="textAreaRight" fmla="*/ 28440 w 2808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29" name="Freeform 46"/>
            <p:cNvSpPr/>
            <p:nvPr/>
          </p:nvSpPr>
          <p:spPr>
            <a:xfrm>
              <a:off x="7478640" y="1562400"/>
              <a:ext cx="37800" cy="2160"/>
            </a:xfrm>
            <a:custGeom>
              <a:avLst/>
              <a:gdLst>
                <a:gd name="textAreaLeft" fmla="*/ 0 w 37800"/>
                <a:gd name="textAreaRight" fmla="*/ 38160 w 3780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30" name="Freeform 47"/>
            <p:cNvSpPr/>
            <p:nvPr/>
          </p:nvSpPr>
          <p:spPr>
            <a:xfrm>
              <a:off x="5410080" y="1568520"/>
              <a:ext cx="36000" cy="324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31" name="Freeform 48"/>
            <p:cNvSpPr/>
            <p:nvPr/>
          </p:nvSpPr>
          <p:spPr>
            <a:xfrm>
              <a:off x="10206000" y="1530360"/>
              <a:ext cx="61560" cy="468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32" name="Freeform 49"/>
            <p:cNvSpPr/>
            <p:nvPr/>
          </p:nvSpPr>
          <p:spPr>
            <a:xfrm>
              <a:off x="6257880" y="1525680"/>
              <a:ext cx="18720" cy="216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33" name="Freeform 50"/>
            <p:cNvSpPr/>
            <p:nvPr/>
          </p:nvSpPr>
          <p:spPr>
            <a:xfrm>
              <a:off x="10134720" y="1527840"/>
              <a:ext cx="70920" cy="3240"/>
            </a:xfrm>
            <a:custGeom>
              <a:avLst/>
              <a:gdLst>
                <a:gd name="textAreaLeft" fmla="*/ 0 w 70920"/>
                <a:gd name="textAreaRight" fmla="*/ 71280 w 709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34" name="Freeform 51"/>
            <p:cNvSpPr/>
            <p:nvPr/>
          </p:nvSpPr>
          <p:spPr>
            <a:xfrm>
              <a:off x="2583000" y="1559880"/>
              <a:ext cx="7560" cy="720"/>
            </a:xfrm>
            <a:custGeom>
              <a:avLst/>
              <a:gdLst>
                <a:gd name="textAreaLeft" fmla="*/ 0 w 7560"/>
                <a:gd name="textAreaRight" fmla="*/ 7920 w 75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35" name="Freeform 52"/>
            <p:cNvSpPr/>
            <p:nvPr/>
          </p:nvSpPr>
          <p:spPr>
            <a:xfrm>
              <a:off x="1762200" y="1521720"/>
              <a:ext cx="34560" cy="720"/>
            </a:xfrm>
            <a:custGeom>
              <a:avLst/>
              <a:gdLst>
                <a:gd name="textAreaLeft" fmla="*/ 0 w 34560"/>
                <a:gd name="textAreaRight" fmla="*/ 34920 w 345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36" name="Freeform 53"/>
            <p:cNvSpPr/>
            <p:nvPr/>
          </p:nvSpPr>
          <p:spPr>
            <a:xfrm>
              <a:off x="10812600" y="1529280"/>
              <a:ext cx="18720" cy="72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37" name="Freeform 54"/>
            <p:cNvSpPr/>
            <p:nvPr/>
          </p:nvSpPr>
          <p:spPr>
            <a:xfrm>
              <a:off x="10896480" y="1545120"/>
              <a:ext cx="7560" cy="2160"/>
            </a:xfrm>
            <a:custGeom>
              <a:avLst/>
              <a:gdLst>
                <a:gd name="textAreaLeft" fmla="*/ 0 w 7560"/>
                <a:gd name="textAreaRight" fmla="*/ 7920 w 75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38" name="Freeform 55"/>
            <p:cNvSpPr/>
            <p:nvPr/>
          </p:nvSpPr>
          <p:spPr>
            <a:xfrm>
              <a:off x="9947160" y="1553760"/>
              <a:ext cx="4320" cy="72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39" name="Freeform 56"/>
            <p:cNvSpPr/>
            <p:nvPr/>
          </p:nvSpPr>
          <p:spPr>
            <a:xfrm>
              <a:off x="10817280" y="1531800"/>
              <a:ext cx="23400" cy="360"/>
            </a:xfrm>
            <a:custGeom>
              <a:avLst/>
              <a:gdLst>
                <a:gd name="textAreaLeft" fmla="*/ 0 w 23400"/>
                <a:gd name="textAreaRight" fmla="*/ 23760 w 234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40" name="Freeform 57"/>
            <p:cNvSpPr/>
            <p:nvPr/>
          </p:nvSpPr>
          <p:spPr>
            <a:xfrm>
              <a:off x="10836360" y="1529280"/>
              <a:ext cx="18720" cy="72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41" name="Freeform 58"/>
            <p:cNvSpPr/>
            <p:nvPr/>
          </p:nvSpPr>
          <p:spPr>
            <a:xfrm>
              <a:off x="10787040" y="1530360"/>
              <a:ext cx="29880" cy="720"/>
            </a:xfrm>
            <a:custGeom>
              <a:avLst/>
              <a:gdLst>
                <a:gd name="textAreaLeft" fmla="*/ 0 w 29880"/>
                <a:gd name="textAreaRight" fmla="*/ 30240 w 2988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42" name="Freeform 59"/>
            <p:cNvSpPr/>
            <p:nvPr/>
          </p:nvSpPr>
          <p:spPr>
            <a:xfrm>
              <a:off x="4092480" y="1552680"/>
              <a:ext cx="20160" cy="2160"/>
            </a:xfrm>
            <a:custGeom>
              <a:avLst/>
              <a:gdLst>
                <a:gd name="textAreaLeft" fmla="*/ 0 w 20160"/>
                <a:gd name="textAreaRight" fmla="*/ 20520 w 201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43" name="Freeform 60"/>
            <p:cNvSpPr/>
            <p:nvPr/>
          </p:nvSpPr>
          <p:spPr>
            <a:xfrm>
              <a:off x="8528040" y="1567440"/>
              <a:ext cx="2880" cy="720"/>
            </a:xfrm>
            <a:custGeom>
              <a:avLst/>
              <a:gdLst>
                <a:gd name="textAreaLeft" fmla="*/ 0 w 2880"/>
                <a:gd name="textAreaRight" fmla="*/ 3240 w 288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44" name="Freeform 61"/>
            <p:cNvSpPr/>
            <p:nvPr/>
          </p:nvSpPr>
          <p:spPr>
            <a:xfrm>
              <a:off x="8461440" y="1556280"/>
              <a:ext cx="66240" cy="14400"/>
            </a:xfrm>
            <a:custGeom>
              <a:avLst/>
              <a:gdLst>
                <a:gd name="textAreaLeft" fmla="*/ 0 w 66240"/>
                <a:gd name="textAreaRight" fmla="*/ 66600 w 66240"/>
                <a:gd name="textAreaTop" fmla="*/ 0 h 14400"/>
                <a:gd name="textAreaBottom" fmla="*/ 14760 h 14400"/>
              </a:gdLst>
              <a:ahLst/>
              <a:rect l="textAreaLeft" t="textAreaTop" r="textAreaRight" b="textAreaBottom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0" bIns="72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45" name="Freeform 62"/>
            <p:cNvSpPr/>
            <p:nvPr/>
          </p:nvSpPr>
          <p:spPr>
            <a:xfrm>
              <a:off x="1562040" y="1514520"/>
              <a:ext cx="9562680" cy="63720"/>
            </a:xfrm>
            <a:custGeom>
              <a:avLst/>
              <a:gdLst>
                <a:gd name="textAreaLeft" fmla="*/ 0 w 9562680"/>
                <a:gd name="textAreaRight" fmla="*/ 9563040 w 9562680"/>
                <a:gd name="textAreaTop" fmla="*/ 0 h 63720"/>
                <a:gd name="textAreaBottom" fmla="*/ 64080 h 63720"/>
              </a:gdLst>
              <a:ahLst/>
              <a:rect l="textAreaLeft" t="textAreaTop" r="textAreaRight" b="textAreaBottom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2040" bIns="320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46" name="Freeform 63"/>
            <p:cNvSpPr/>
            <p:nvPr/>
          </p:nvSpPr>
          <p:spPr>
            <a:xfrm>
              <a:off x="7508880" y="1559880"/>
              <a:ext cx="10800" cy="3240"/>
            </a:xfrm>
            <a:custGeom>
              <a:avLst/>
              <a:gdLst>
                <a:gd name="textAreaLeft" fmla="*/ 0 w 10800"/>
                <a:gd name="textAreaRight" fmla="*/ 11160 w 108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47" name="Freeform 64"/>
            <p:cNvSpPr/>
            <p:nvPr/>
          </p:nvSpPr>
          <p:spPr>
            <a:xfrm>
              <a:off x="5433840" y="1567440"/>
              <a:ext cx="4320" cy="72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48" name="Freeform 65"/>
            <p:cNvSpPr/>
            <p:nvPr/>
          </p:nvSpPr>
          <p:spPr>
            <a:xfrm>
              <a:off x="9672480" y="1567440"/>
              <a:ext cx="25200" cy="2160"/>
            </a:xfrm>
            <a:custGeom>
              <a:avLst/>
              <a:gdLst>
                <a:gd name="textAreaLeft" fmla="*/ 0 w 25200"/>
                <a:gd name="textAreaRight" fmla="*/ 25560 w 2520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49" name="Freeform 66"/>
            <p:cNvSpPr/>
            <p:nvPr/>
          </p:nvSpPr>
          <p:spPr>
            <a:xfrm>
              <a:off x="10966320" y="1529280"/>
              <a:ext cx="39240" cy="2160"/>
            </a:xfrm>
            <a:custGeom>
              <a:avLst/>
              <a:gdLst>
                <a:gd name="textAreaLeft" fmla="*/ 0 w 39240"/>
                <a:gd name="textAreaRight" fmla="*/ 39600 w 3924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50" name="Freeform 67"/>
            <p:cNvSpPr/>
            <p:nvPr/>
          </p:nvSpPr>
          <p:spPr>
            <a:xfrm>
              <a:off x="11329920" y="1552680"/>
              <a:ext cx="43920" cy="2160"/>
            </a:xfrm>
            <a:custGeom>
              <a:avLst/>
              <a:gdLst>
                <a:gd name="textAreaLeft" fmla="*/ 0 w 43920"/>
                <a:gd name="textAreaRight" fmla="*/ 44280 w 439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51" name="Freeform 68"/>
            <p:cNvSpPr/>
            <p:nvPr/>
          </p:nvSpPr>
          <p:spPr>
            <a:xfrm>
              <a:off x="11042640" y="1540440"/>
              <a:ext cx="60120" cy="5760"/>
            </a:xfrm>
            <a:custGeom>
              <a:avLst/>
              <a:gdLst>
                <a:gd name="textAreaLeft" fmla="*/ 0 w 60120"/>
                <a:gd name="textAreaRight" fmla="*/ 60480 w 6012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52" name="Freeform 69"/>
            <p:cNvSpPr/>
            <p:nvPr/>
          </p:nvSpPr>
          <p:spPr>
            <a:xfrm>
              <a:off x="11106000" y="1542960"/>
              <a:ext cx="28080" cy="720"/>
            </a:xfrm>
            <a:custGeom>
              <a:avLst/>
              <a:gdLst>
                <a:gd name="textAreaLeft" fmla="*/ 0 w 28080"/>
                <a:gd name="textAreaRight" fmla="*/ 28440 w 2808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53" name="Freeform 70"/>
            <p:cNvSpPr/>
            <p:nvPr/>
          </p:nvSpPr>
          <p:spPr>
            <a:xfrm>
              <a:off x="10679040" y="1525680"/>
              <a:ext cx="102960" cy="9360"/>
            </a:xfrm>
            <a:custGeom>
              <a:avLst/>
              <a:gdLst>
                <a:gd name="textAreaLeft" fmla="*/ 0 w 102960"/>
                <a:gd name="textAreaRight" fmla="*/ 103320 w 10296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680" bIns="46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54" name="Freeform 71"/>
            <p:cNvSpPr/>
            <p:nvPr/>
          </p:nvSpPr>
          <p:spPr>
            <a:xfrm>
              <a:off x="11039400" y="1550160"/>
              <a:ext cx="26640" cy="4680"/>
            </a:xfrm>
            <a:custGeom>
              <a:avLst/>
              <a:gdLst>
                <a:gd name="textAreaLeft" fmla="*/ 0 w 26640"/>
                <a:gd name="textAreaRight" fmla="*/ 27000 w 2664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55" name="Freeform 72"/>
            <p:cNvSpPr/>
            <p:nvPr/>
          </p:nvSpPr>
          <p:spPr>
            <a:xfrm>
              <a:off x="10841040" y="1549080"/>
              <a:ext cx="58320" cy="2160"/>
            </a:xfrm>
            <a:custGeom>
              <a:avLst/>
              <a:gdLst>
                <a:gd name="textAreaLeft" fmla="*/ 0 w 58320"/>
                <a:gd name="textAreaRight" fmla="*/ 58680 w 583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56" name="Freeform 73"/>
            <p:cNvSpPr/>
            <p:nvPr/>
          </p:nvSpPr>
          <p:spPr>
            <a:xfrm>
              <a:off x="10899720" y="1550160"/>
              <a:ext cx="36000" cy="72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57" name="Freeform 74"/>
            <p:cNvSpPr/>
            <p:nvPr/>
          </p:nvSpPr>
          <p:spPr>
            <a:xfrm>
              <a:off x="10958400" y="1555200"/>
              <a:ext cx="45720" cy="360"/>
            </a:xfrm>
            <a:custGeom>
              <a:avLst/>
              <a:gdLst>
                <a:gd name="textAreaLeft" fmla="*/ 0 w 45720"/>
                <a:gd name="textAreaRight" fmla="*/ 46080 w 457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58" name="Freeform 75"/>
            <p:cNvSpPr/>
            <p:nvPr/>
          </p:nvSpPr>
          <p:spPr>
            <a:xfrm>
              <a:off x="10304640" y="1549080"/>
              <a:ext cx="61560" cy="324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59" name="Freeform 76"/>
            <p:cNvSpPr/>
            <p:nvPr/>
          </p:nvSpPr>
          <p:spPr>
            <a:xfrm>
              <a:off x="10483920" y="1557720"/>
              <a:ext cx="23400" cy="5760"/>
            </a:xfrm>
            <a:custGeom>
              <a:avLst/>
              <a:gdLst>
                <a:gd name="textAreaLeft" fmla="*/ 0 w 23400"/>
                <a:gd name="textAreaRight" fmla="*/ 23760 w 2340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60" name="Freeform 77"/>
            <p:cNvSpPr/>
            <p:nvPr/>
          </p:nvSpPr>
          <p:spPr>
            <a:xfrm>
              <a:off x="10291680" y="1563840"/>
              <a:ext cx="117000" cy="2160"/>
            </a:xfrm>
            <a:custGeom>
              <a:avLst/>
              <a:gdLst>
                <a:gd name="textAreaLeft" fmla="*/ 0 w 117000"/>
                <a:gd name="textAreaRight" fmla="*/ 117360 w 11700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61" name="Freeform 78"/>
            <p:cNvSpPr/>
            <p:nvPr/>
          </p:nvSpPr>
          <p:spPr>
            <a:xfrm>
              <a:off x="9621720" y="1546560"/>
              <a:ext cx="10800" cy="8280"/>
            </a:xfrm>
            <a:custGeom>
              <a:avLst/>
              <a:gdLst>
                <a:gd name="textAreaLeft" fmla="*/ 0 w 10800"/>
                <a:gd name="textAreaRight" fmla="*/ 11160 w 10800"/>
                <a:gd name="textAreaTop" fmla="*/ 0 h 8280"/>
                <a:gd name="textAreaBottom" fmla="*/ 8640 h 8280"/>
              </a:gdLst>
              <a:ahLst/>
              <a:rect l="textAreaLeft" t="textAreaTop" r="textAreaRight" b="textAreaBottom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62" name="Freeform 79"/>
            <p:cNvSpPr/>
            <p:nvPr/>
          </p:nvSpPr>
          <p:spPr>
            <a:xfrm>
              <a:off x="8951760" y="1568520"/>
              <a:ext cx="96480" cy="8280"/>
            </a:xfrm>
            <a:custGeom>
              <a:avLst/>
              <a:gdLst>
                <a:gd name="textAreaLeft" fmla="*/ 0 w 96480"/>
                <a:gd name="textAreaRight" fmla="*/ 96840 w 96480"/>
                <a:gd name="textAreaTop" fmla="*/ 0 h 8280"/>
                <a:gd name="textAreaBottom" fmla="*/ 8640 h 8280"/>
              </a:gdLst>
              <a:ahLst/>
              <a:rect l="textAreaLeft" t="textAreaTop" r="textAreaRight" b="textAreaBottom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63" name="Freeform 80"/>
            <p:cNvSpPr/>
            <p:nvPr/>
          </p:nvSpPr>
          <p:spPr>
            <a:xfrm>
              <a:off x="9005760" y="1566000"/>
              <a:ext cx="17280" cy="2160"/>
            </a:xfrm>
            <a:custGeom>
              <a:avLst/>
              <a:gdLst>
                <a:gd name="textAreaLeft" fmla="*/ 0 w 17280"/>
                <a:gd name="textAreaRight" fmla="*/ 17640 w 1728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64" name="Freeform 81"/>
            <p:cNvSpPr/>
            <p:nvPr/>
          </p:nvSpPr>
          <p:spPr>
            <a:xfrm>
              <a:off x="1587600" y="1517040"/>
              <a:ext cx="37800" cy="3240"/>
            </a:xfrm>
            <a:custGeom>
              <a:avLst/>
              <a:gdLst>
                <a:gd name="textAreaLeft" fmla="*/ 0 w 37800"/>
                <a:gd name="textAreaRight" fmla="*/ 38160 w 378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65" name="Freeform 82"/>
            <p:cNvSpPr/>
            <p:nvPr/>
          </p:nvSpPr>
          <p:spPr>
            <a:xfrm>
              <a:off x="1522440" y="1519560"/>
              <a:ext cx="29880" cy="4680"/>
            </a:xfrm>
            <a:custGeom>
              <a:avLst/>
              <a:gdLst>
                <a:gd name="textAreaLeft" fmla="*/ 0 w 29880"/>
                <a:gd name="textAreaRight" fmla="*/ 30240 w 298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66" name="Freeform 83"/>
            <p:cNvSpPr/>
            <p:nvPr/>
          </p:nvSpPr>
          <p:spPr>
            <a:xfrm>
              <a:off x="6649920" y="1573560"/>
              <a:ext cx="33120" cy="3240"/>
            </a:xfrm>
            <a:custGeom>
              <a:avLst/>
              <a:gdLst>
                <a:gd name="textAreaLeft" fmla="*/ 0 w 33120"/>
                <a:gd name="textAreaRight" fmla="*/ 33480 w 331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67" name="Freeform 84"/>
            <p:cNvSpPr/>
            <p:nvPr/>
          </p:nvSpPr>
          <p:spPr>
            <a:xfrm>
              <a:off x="6162840" y="1566000"/>
              <a:ext cx="15480" cy="4680"/>
            </a:xfrm>
            <a:custGeom>
              <a:avLst/>
              <a:gdLst>
                <a:gd name="textAreaLeft" fmla="*/ 0 w 15480"/>
                <a:gd name="textAreaRight" fmla="*/ 15840 w 154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868" name="Freeform 85"/>
            <p:cNvSpPr/>
            <p:nvPr/>
          </p:nvSpPr>
          <p:spPr>
            <a:xfrm>
              <a:off x="5738760" y="1571040"/>
              <a:ext cx="60120" cy="5760"/>
            </a:xfrm>
            <a:custGeom>
              <a:avLst/>
              <a:gdLst>
                <a:gd name="textAreaLeft" fmla="*/ 0 w 60120"/>
                <a:gd name="textAreaRight" fmla="*/ 60480 w 6012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</p:grpSp>
      <p:sp>
        <p:nvSpPr>
          <p:cNvPr id="869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Click to edit Master title style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870" name="PlaceHolder 2"/>
          <p:cNvSpPr>
            <a:spLocks noGrp="1"/>
          </p:cNvSpPr>
          <p:nvPr>
            <p:ph type="dt" idx="16"/>
          </p:nvPr>
        </p:nvSpPr>
        <p:spPr>
          <a:xfrm>
            <a:off x="8075520" y="6400800"/>
            <a:ext cx="12434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000" spc="-1" strike="noStrike">
                <a:solidFill>
                  <a:srgbClr val="ffffff"/>
                </a:solidFill>
                <a:latin typeface="Corbel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en-US" sz="1000" spc="-1" strike="noStrike">
                <a:solidFill>
                  <a:srgbClr val="ffffff"/>
                </a:solidFill>
                <a:latin typeface="Corbel"/>
              </a:rPr>
              <a:t>&lt;date/time&gt;</a:t>
            </a:r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71" name="PlaceHolder 3"/>
          <p:cNvSpPr>
            <a:spLocks noGrp="1"/>
          </p:cNvSpPr>
          <p:nvPr>
            <p:ph type="ftr" idx="17"/>
          </p:nvPr>
        </p:nvSpPr>
        <p:spPr>
          <a:xfrm>
            <a:off x="1522440" y="6400800"/>
            <a:ext cx="632412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72" name="PlaceHolder 4"/>
          <p:cNvSpPr>
            <a:spLocks noGrp="1"/>
          </p:cNvSpPr>
          <p:nvPr>
            <p:ph type="sldNum" idx="18"/>
          </p:nvPr>
        </p:nvSpPr>
        <p:spPr>
          <a:xfrm>
            <a:off x="9523440" y="6400800"/>
            <a:ext cx="11426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000" spc="-1" strike="noStrike">
                <a:solidFill>
                  <a:srgbClr val="ffffff"/>
                </a:solidFill>
                <a:latin typeface="Corbel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3662DF9-7F8B-43DE-8038-E854D5BFDD0E}" type="slidenum">
              <a:rPr b="0" lang="en-US" sz="1000" spc="-1" strike="noStrike">
                <a:solidFill>
                  <a:srgbClr val="ffffff"/>
                </a:solidFill>
                <a:latin typeface="Corbel"/>
              </a:rPr>
              <a:t>&lt;number&gt;</a:t>
            </a:fld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73" name="PlaceHolder 5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Click to edit the outline text format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Corbel"/>
              </a:rPr>
              <a:t>Second Outline Level</a:t>
            </a: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ffffff"/>
                </a:solidFill>
                <a:latin typeface="Corbel"/>
              </a:rPr>
              <a:t>Third Outline Level</a:t>
            </a:r>
            <a:endParaRPr b="0" lang="en-US" sz="1600" spc="-1" strike="noStrike">
              <a:solidFill>
                <a:srgbClr val="ffffff"/>
              </a:solidFill>
              <a:latin typeface="Corbe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orbel"/>
              </a:rPr>
              <a:t>Fourth Outline Level</a:t>
            </a:r>
            <a:endParaRPr b="0" lang="en-US" sz="1600" spc="-1" strike="noStrike">
              <a:solidFill>
                <a:srgbClr val="ffffff"/>
              </a:solidFill>
              <a:latin typeface="Corbe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0" name="line"/>
          <p:cNvGrpSpPr/>
          <p:nvPr/>
        </p:nvGrpSpPr>
        <p:grpSpPr>
          <a:xfrm>
            <a:off x="1522440" y="1514520"/>
            <a:ext cx="10568880" cy="63720"/>
            <a:chOff x="1522440" y="1514520"/>
            <a:chExt cx="10568880" cy="63720"/>
          </a:xfrm>
        </p:grpSpPr>
        <p:sp>
          <p:nvSpPr>
            <p:cNvPr id="911" name="Freeform 10"/>
            <p:cNvSpPr/>
            <p:nvPr/>
          </p:nvSpPr>
          <p:spPr>
            <a:xfrm>
              <a:off x="12028320" y="1525680"/>
              <a:ext cx="63000" cy="4680"/>
            </a:xfrm>
            <a:custGeom>
              <a:avLst/>
              <a:gdLst>
                <a:gd name="textAreaLeft" fmla="*/ 0 w 63000"/>
                <a:gd name="textAreaRight" fmla="*/ 63360 w 6300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12" name="Freeform 11"/>
            <p:cNvSpPr/>
            <p:nvPr/>
          </p:nvSpPr>
          <p:spPr>
            <a:xfrm>
              <a:off x="12022200" y="1532880"/>
              <a:ext cx="18720" cy="72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13" name="Freeform 12"/>
            <p:cNvSpPr/>
            <p:nvPr/>
          </p:nvSpPr>
          <p:spPr>
            <a:xfrm>
              <a:off x="12041280" y="1531800"/>
              <a:ext cx="39240" cy="5760"/>
            </a:xfrm>
            <a:custGeom>
              <a:avLst/>
              <a:gdLst>
                <a:gd name="textAreaLeft" fmla="*/ 0 w 39240"/>
                <a:gd name="textAreaRight" fmla="*/ 39600 w 3924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14" name="Freeform 15"/>
            <p:cNvSpPr/>
            <p:nvPr/>
          </p:nvSpPr>
          <p:spPr>
            <a:xfrm>
              <a:off x="11831760" y="1526760"/>
              <a:ext cx="42480" cy="4680"/>
            </a:xfrm>
            <a:custGeom>
              <a:avLst/>
              <a:gdLst>
                <a:gd name="textAreaLeft" fmla="*/ 0 w 42480"/>
                <a:gd name="textAreaRight" fmla="*/ 42840 w 424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15" name="Freeform 16"/>
            <p:cNvSpPr/>
            <p:nvPr/>
          </p:nvSpPr>
          <p:spPr>
            <a:xfrm>
              <a:off x="11809440" y="1531800"/>
              <a:ext cx="41040" cy="2160"/>
            </a:xfrm>
            <a:custGeom>
              <a:avLst/>
              <a:gdLst>
                <a:gd name="textAreaLeft" fmla="*/ 0 w 41040"/>
                <a:gd name="textAreaRight" fmla="*/ 41400 w 4104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16" name="Freeform 17"/>
            <p:cNvSpPr/>
            <p:nvPr/>
          </p:nvSpPr>
          <p:spPr>
            <a:xfrm>
              <a:off x="12003120" y="1537920"/>
              <a:ext cx="77400" cy="3240"/>
            </a:xfrm>
            <a:custGeom>
              <a:avLst/>
              <a:gdLst>
                <a:gd name="textAreaLeft" fmla="*/ 0 w 77400"/>
                <a:gd name="textAreaRight" fmla="*/ 77760 w 774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17" name="Freeform 18"/>
            <p:cNvSpPr/>
            <p:nvPr/>
          </p:nvSpPr>
          <p:spPr>
            <a:xfrm>
              <a:off x="11665080" y="1523160"/>
              <a:ext cx="39240" cy="4680"/>
            </a:xfrm>
            <a:custGeom>
              <a:avLst/>
              <a:gdLst>
                <a:gd name="textAreaLeft" fmla="*/ 0 w 39240"/>
                <a:gd name="textAreaRight" fmla="*/ 39600 w 3924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18" name="Freeform 19"/>
            <p:cNvSpPr/>
            <p:nvPr/>
          </p:nvSpPr>
          <p:spPr>
            <a:xfrm>
              <a:off x="11506320" y="1521720"/>
              <a:ext cx="91800" cy="4680"/>
            </a:xfrm>
            <a:custGeom>
              <a:avLst/>
              <a:gdLst>
                <a:gd name="textAreaLeft" fmla="*/ 0 w 91800"/>
                <a:gd name="textAreaRight" fmla="*/ 92160 w 9180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19" name="Freeform 20"/>
            <p:cNvSpPr/>
            <p:nvPr/>
          </p:nvSpPr>
          <p:spPr>
            <a:xfrm>
              <a:off x="11471400" y="1525680"/>
              <a:ext cx="34560" cy="3240"/>
            </a:xfrm>
            <a:custGeom>
              <a:avLst/>
              <a:gdLst>
                <a:gd name="textAreaLeft" fmla="*/ 0 w 34560"/>
                <a:gd name="textAreaRight" fmla="*/ 34920 w 3456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20" name="Freeform 21"/>
            <p:cNvSpPr/>
            <p:nvPr/>
          </p:nvSpPr>
          <p:spPr>
            <a:xfrm>
              <a:off x="11711160" y="1529280"/>
              <a:ext cx="29880" cy="4680"/>
            </a:xfrm>
            <a:custGeom>
              <a:avLst/>
              <a:gdLst>
                <a:gd name="textAreaLeft" fmla="*/ 0 w 29880"/>
                <a:gd name="textAreaRight" fmla="*/ 30240 w 298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21" name="Freeform 22"/>
            <p:cNvSpPr/>
            <p:nvPr/>
          </p:nvSpPr>
          <p:spPr>
            <a:xfrm>
              <a:off x="11692080" y="1532880"/>
              <a:ext cx="34560" cy="720"/>
            </a:xfrm>
            <a:custGeom>
              <a:avLst/>
              <a:gdLst>
                <a:gd name="textAreaLeft" fmla="*/ 0 w 34560"/>
                <a:gd name="textAreaRight" fmla="*/ 34920 w 345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22" name="Freeform 23"/>
            <p:cNvSpPr/>
            <p:nvPr/>
          </p:nvSpPr>
          <p:spPr>
            <a:xfrm>
              <a:off x="11741040" y="1534320"/>
              <a:ext cx="4320" cy="36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5" h="0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23" name="Freeform 24"/>
            <p:cNvSpPr/>
            <p:nvPr/>
          </p:nvSpPr>
          <p:spPr>
            <a:xfrm>
              <a:off x="11841120" y="1537920"/>
              <a:ext cx="70920" cy="8280"/>
            </a:xfrm>
            <a:custGeom>
              <a:avLst/>
              <a:gdLst>
                <a:gd name="textAreaLeft" fmla="*/ 0 w 70920"/>
                <a:gd name="textAreaRight" fmla="*/ 71280 w 70920"/>
                <a:gd name="textAreaTop" fmla="*/ 0 h 8280"/>
                <a:gd name="textAreaBottom" fmla="*/ 8640 h 8280"/>
              </a:gdLst>
              <a:ahLst/>
              <a:rect l="textAreaLeft" t="textAreaTop" r="textAreaRight" b="textAreaBottom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24" name="Freeform 25"/>
            <p:cNvSpPr/>
            <p:nvPr/>
          </p:nvSpPr>
          <p:spPr>
            <a:xfrm>
              <a:off x="11764800" y="1535400"/>
              <a:ext cx="43920" cy="3240"/>
            </a:xfrm>
            <a:custGeom>
              <a:avLst/>
              <a:gdLst>
                <a:gd name="textAreaLeft" fmla="*/ 0 w 43920"/>
                <a:gd name="textAreaRight" fmla="*/ 44280 w 439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25" name="Freeform 26"/>
            <p:cNvSpPr/>
            <p:nvPr/>
          </p:nvSpPr>
          <p:spPr>
            <a:xfrm>
              <a:off x="11744280" y="1537920"/>
              <a:ext cx="20160" cy="2160"/>
            </a:xfrm>
            <a:custGeom>
              <a:avLst/>
              <a:gdLst>
                <a:gd name="textAreaLeft" fmla="*/ 0 w 20160"/>
                <a:gd name="textAreaRight" fmla="*/ 20520 w 201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26" name="Freeform 27"/>
            <p:cNvSpPr/>
            <p:nvPr/>
          </p:nvSpPr>
          <p:spPr>
            <a:xfrm>
              <a:off x="11482560" y="1531800"/>
              <a:ext cx="85320" cy="3240"/>
            </a:xfrm>
            <a:custGeom>
              <a:avLst/>
              <a:gdLst>
                <a:gd name="textAreaLeft" fmla="*/ 0 w 85320"/>
                <a:gd name="textAreaRight" fmla="*/ 85680 w 853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27" name="Freeform 28"/>
            <p:cNvSpPr/>
            <p:nvPr/>
          </p:nvSpPr>
          <p:spPr>
            <a:xfrm>
              <a:off x="11626920" y="1532880"/>
              <a:ext cx="4320" cy="72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28" name="Freeform 29"/>
            <p:cNvSpPr/>
            <p:nvPr/>
          </p:nvSpPr>
          <p:spPr>
            <a:xfrm>
              <a:off x="11261880" y="1534320"/>
              <a:ext cx="4320" cy="36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29" name="Freeform 30"/>
            <p:cNvSpPr/>
            <p:nvPr/>
          </p:nvSpPr>
          <p:spPr>
            <a:xfrm>
              <a:off x="11553840" y="1534320"/>
              <a:ext cx="43920" cy="2160"/>
            </a:xfrm>
            <a:custGeom>
              <a:avLst/>
              <a:gdLst>
                <a:gd name="textAreaLeft" fmla="*/ 0 w 43920"/>
                <a:gd name="textAreaRight" fmla="*/ 44280 w 439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30" name="Freeform 31"/>
            <p:cNvSpPr/>
            <p:nvPr/>
          </p:nvSpPr>
          <p:spPr>
            <a:xfrm>
              <a:off x="11409480" y="1529280"/>
              <a:ext cx="31320" cy="2160"/>
            </a:xfrm>
            <a:custGeom>
              <a:avLst/>
              <a:gdLst>
                <a:gd name="textAreaLeft" fmla="*/ 0 w 31320"/>
                <a:gd name="textAreaRight" fmla="*/ 31680 w 313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31" name="Freeform 32"/>
            <p:cNvSpPr/>
            <p:nvPr/>
          </p:nvSpPr>
          <p:spPr>
            <a:xfrm>
              <a:off x="11619000" y="1531800"/>
              <a:ext cx="6120" cy="360"/>
            </a:xfrm>
            <a:custGeom>
              <a:avLst/>
              <a:gdLst>
                <a:gd name="textAreaLeft" fmla="*/ 0 w 6120"/>
                <a:gd name="textAreaRight" fmla="*/ 6480 w 61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32" name="Freeform 33"/>
            <p:cNvSpPr/>
            <p:nvPr/>
          </p:nvSpPr>
          <p:spPr>
            <a:xfrm>
              <a:off x="11598120" y="1531800"/>
              <a:ext cx="28080" cy="2160"/>
            </a:xfrm>
            <a:custGeom>
              <a:avLst/>
              <a:gdLst>
                <a:gd name="textAreaLeft" fmla="*/ 0 w 28080"/>
                <a:gd name="textAreaRight" fmla="*/ 28440 w 2808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33" name="Freeform 34"/>
            <p:cNvSpPr/>
            <p:nvPr/>
          </p:nvSpPr>
          <p:spPr>
            <a:xfrm>
              <a:off x="11138040" y="1534320"/>
              <a:ext cx="188640" cy="23040"/>
            </a:xfrm>
            <a:custGeom>
              <a:avLst/>
              <a:gdLst>
                <a:gd name="textAreaLeft" fmla="*/ 0 w 188640"/>
                <a:gd name="textAreaRight" fmla="*/ 189000 w 188640"/>
                <a:gd name="textAreaTop" fmla="*/ 0 h 23040"/>
                <a:gd name="textAreaBottom" fmla="*/ 23400 h 23040"/>
              </a:gdLst>
              <a:ahLst/>
              <a:rect l="textAreaLeft" t="textAreaTop" r="textAreaRight" b="textAreaBottom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1520" bIns="11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34" name="Freeform 35"/>
            <p:cNvSpPr/>
            <p:nvPr/>
          </p:nvSpPr>
          <p:spPr>
            <a:xfrm>
              <a:off x="11266560" y="1529280"/>
              <a:ext cx="95040" cy="4680"/>
            </a:xfrm>
            <a:custGeom>
              <a:avLst/>
              <a:gdLst>
                <a:gd name="textAreaLeft" fmla="*/ 0 w 95040"/>
                <a:gd name="textAreaRight" fmla="*/ 95400 w 9504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35" name="Freeform 36"/>
            <p:cNvSpPr/>
            <p:nvPr/>
          </p:nvSpPr>
          <p:spPr>
            <a:xfrm>
              <a:off x="11361600" y="1531800"/>
              <a:ext cx="134640" cy="11880"/>
            </a:xfrm>
            <a:custGeom>
              <a:avLst/>
              <a:gdLst>
                <a:gd name="textAreaLeft" fmla="*/ 0 w 134640"/>
                <a:gd name="textAreaRight" fmla="*/ 135000 w 134640"/>
                <a:gd name="textAreaTop" fmla="*/ 0 h 11880"/>
                <a:gd name="textAreaBottom" fmla="*/ 12240 h 11880"/>
              </a:gdLst>
              <a:ahLst/>
              <a:rect l="textAreaLeft" t="textAreaTop" r="textAreaRight" b="textAreaBottom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6120" bIns="61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36" name="Freeform 37"/>
            <p:cNvSpPr/>
            <p:nvPr/>
          </p:nvSpPr>
          <p:spPr>
            <a:xfrm>
              <a:off x="11834640" y="1552680"/>
              <a:ext cx="9000" cy="720"/>
            </a:xfrm>
            <a:custGeom>
              <a:avLst/>
              <a:gdLst>
                <a:gd name="textAreaLeft" fmla="*/ 0 w 9000"/>
                <a:gd name="textAreaRight" fmla="*/ 9360 w 900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37" name="Freeform 38"/>
            <p:cNvSpPr/>
            <p:nvPr/>
          </p:nvSpPr>
          <p:spPr>
            <a:xfrm>
              <a:off x="11764800" y="1542960"/>
              <a:ext cx="117000" cy="9360"/>
            </a:xfrm>
            <a:custGeom>
              <a:avLst/>
              <a:gdLst>
                <a:gd name="textAreaLeft" fmla="*/ 0 w 117000"/>
                <a:gd name="textAreaRight" fmla="*/ 117360 w 11700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680" bIns="46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38" name="Freeform 39"/>
            <p:cNvSpPr/>
            <p:nvPr/>
          </p:nvSpPr>
          <p:spPr>
            <a:xfrm>
              <a:off x="11555280" y="1544040"/>
              <a:ext cx="69480" cy="4680"/>
            </a:xfrm>
            <a:custGeom>
              <a:avLst/>
              <a:gdLst>
                <a:gd name="textAreaLeft" fmla="*/ 0 w 69480"/>
                <a:gd name="textAreaRight" fmla="*/ 69840 w 694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39" name="Freeform 40"/>
            <p:cNvSpPr/>
            <p:nvPr/>
          </p:nvSpPr>
          <p:spPr>
            <a:xfrm>
              <a:off x="11223720" y="1527840"/>
              <a:ext cx="37800" cy="5760"/>
            </a:xfrm>
            <a:custGeom>
              <a:avLst/>
              <a:gdLst>
                <a:gd name="textAreaLeft" fmla="*/ 0 w 37800"/>
                <a:gd name="textAreaRight" fmla="*/ 38160 w 3780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40" name="Freeform 41"/>
            <p:cNvSpPr/>
            <p:nvPr/>
          </p:nvSpPr>
          <p:spPr>
            <a:xfrm>
              <a:off x="11145960" y="1529280"/>
              <a:ext cx="21960" cy="2160"/>
            </a:xfrm>
            <a:custGeom>
              <a:avLst/>
              <a:gdLst>
                <a:gd name="textAreaLeft" fmla="*/ 0 w 21960"/>
                <a:gd name="textAreaRight" fmla="*/ 22320 w 219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41" name="Freeform 42"/>
            <p:cNvSpPr/>
            <p:nvPr/>
          </p:nvSpPr>
          <p:spPr>
            <a:xfrm>
              <a:off x="6197760" y="1566000"/>
              <a:ext cx="20160" cy="720"/>
            </a:xfrm>
            <a:custGeom>
              <a:avLst/>
              <a:gdLst>
                <a:gd name="textAreaLeft" fmla="*/ 0 w 20160"/>
                <a:gd name="textAreaRight" fmla="*/ 20520 w 201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42" name="Freeform 43"/>
            <p:cNvSpPr/>
            <p:nvPr/>
          </p:nvSpPr>
          <p:spPr>
            <a:xfrm>
              <a:off x="6356520" y="1564920"/>
              <a:ext cx="9000" cy="720"/>
            </a:xfrm>
            <a:custGeom>
              <a:avLst/>
              <a:gdLst>
                <a:gd name="textAreaLeft" fmla="*/ 0 w 9000"/>
                <a:gd name="textAreaRight" fmla="*/ 9360 w 900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43" name="Freeform 44"/>
            <p:cNvSpPr/>
            <p:nvPr/>
          </p:nvSpPr>
          <p:spPr>
            <a:xfrm>
              <a:off x="8950320" y="1521720"/>
              <a:ext cx="61560" cy="720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7200"/>
                <a:gd name="textAreaBottom" fmla="*/ 7560 h 7200"/>
              </a:gdLst>
              <a:ahLst/>
              <a:rect l="textAreaLeft" t="textAreaTop" r="textAreaRight" b="textAreaBottom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0" bIns="36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44" name="Freeform 45"/>
            <p:cNvSpPr/>
            <p:nvPr/>
          </p:nvSpPr>
          <p:spPr>
            <a:xfrm>
              <a:off x="7537320" y="1546560"/>
              <a:ext cx="28080" cy="3240"/>
            </a:xfrm>
            <a:custGeom>
              <a:avLst/>
              <a:gdLst>
                <a:gd name="textAreaLeft" fmla="*/ 0 w 28080"/>
                <a:gd name="textAreaRight" fmla="*/ 28440 w 2808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45" name="Freeform 46"/>
            <p:cNvSpPr/>
            <p:nvPr/>
          </p:nvSpPr>
          <p:spPr>
            <a:xfrm>
              <a:off x="7478640" y="1562400"/>
              <a:ext cx="37800" cy="2160"/>
            </a:xfrm>
            <a:custGeom>
              <a:avLst/>
              <a:gdLst>
                <a:gd name="textAreaLeft" fmla="*/ 0 w 37800"/>
                <a:gd name="textAreaRight" fmla="*/ 38160 w 3780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46" name="Freeform 47"/>
            <p:cNvSpPr/>
            <p:nvPr/>
          </p:nvSpPr>
          <p:spPr>
            <a:xfrm>
              <a:off x="5410080" y="1568520"/>
              <a:ext cx="36000" cy="324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47" name="Freeform 48"/>
            <p:cNvSpPr/>
            <p:nvPr/>
          </p:nvSpPr>
          <p:spPr>
            <a:xfrm>
              <a:off x="10206000" y="1530360"/>
              <a:ext cx="61560" cy="468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48" name="Freeform 49"/>
            <p:cNvSpPr/>
            <p:nvPr/>
          </p:nvSpPr>
          <p:spPr>
            <a:xfrm>
              <a:off x="6257880" y="1525680"/>
              <a:ext cx="18720" cy="216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49" name="Freeform 50"/>
            <p:cNvSpPr/>
            <p:nvPr/>
          </p:nvSpPr>
          <p:spPr>
            <a:xfrm>
              <a:off x="10134720" y="1527840"/>
              <a:ext cx="70920" cy="3240"/>
            </a:xfrm>
            <a:custGeom>
              <a:avLst/>
              <a:gdLst>
                <a:gd name="textAreaLeft" fmla="*/ 0 w 70920"/>
                <a:gd name="textAreaRight" fmla="*/ 71280 w 709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50" name="Freeform 51"/>
            <p:cNvSpPr/>
            <p:nvPr/>
          </p:nvSpPr>
          <p:spPr>
            <a:xfrm>
              <a:off x="2583000" y="1559880"/>
              <a:ext cx="7560" cy="720"/>
            </a:xfrm>
            <a:custGeom>
              <a:avLst/>
              <a:gdLst>
                <a:gd name="textAreaLeft" fmla="*/ 0 w 7560"/>
                <a:gd name="textAreaRight" fmla="*/ 7920 w 75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51" name="Freeform 52"/>
            <p:cNvSpPr/>
            <p:nvPr/>
          </p:nvSpPr>
          <p:spPr>
            <a:xfrm>
              <a:off x="1762200" y="1521720"/>
              <a:ext cx="34560" cy="720"/>
            </a:xfrm>
            <a:custGeom>
              <a:avLst/>
              <a:gdLst>
                <a:gd name="textAreaLeft" fmla="*/ 0 w 34560"/>
                <a:gd name="textAreaRight" fmla="*/ 34920 w 3456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52" name="Freeform 53"/>
            <p:cNvSpPr/>
            <p:nvPr/>
          </p:nvSpPr>
          <p:spPr>
            <a:xfrm>
              <a:off x="10812600" y="1529280"/>
              <a:ext cx="18720" cy="72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53" name="Freeform 54"/>
            <p:cNvSpPr/>
            <p:nvPr/>
          </p:nvSpPr>
          <p:spPr>
            <a:xfrm>
              <a:off x="10896480" y="1545120"/>
              <a:ext cx="7560" cy="2160"/>
            </a:xfrm>
            <a:custGeom>
              <a:avLst/>
              <a:gdLst>
                <a:gd name="textAreaLeft" fmla="*/ 0 w 7560"/>
                <a:gd name="textAreaRight" fmla="*/ 7920 w 75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54" name="Freeform 55"/>
            <p:cNvSpPr/>
            <p:nvPr/>
          </p:nvSpPr>
          <p:spPr>
            <a:xfrm>
              <a:off x="9947160" y="1553760"/>
              <a:ext cx="4320" cy="72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55" name="Freeform 56"/>
            <p:cNvSpPr/>
            <p:nvPr/>
          </p:nvSpPr>
          <p:spPr>
            <a:xfrm>
              <a:off x="10817280" y="1531800"/>
              <a:ext cx="23400" cy="360"/>
            </a:xfrm>
            <a:custGeom>
              <a:avLst/>
              <a:gdLst>
                <a:gd name="textAreaLeft" fmla="*/ 0 w 23400"/>
                <a:gd name="textAreaRight" fmla="*/ 23760 w 2340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56" name="Freeform 57"/>
            <p:cNvSpPr/>
            <p:nvPr/>
          </p:nvSpPr>
          <p:spPr>
            <a:xfrm>
              <a:off x="10836360" y="1529280"/>
              <a:ext cx="18720" cy="720"/>
            </a:xfrm>
            <a:custGeom>
              <a:avLst/>
              <a:gdLst>
                <a:gd name="textAreaLeft" fmla="*/ 0 w 18720"/>
                <a:gd name="textAreaRight" fmla="*/ 19080 w 187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57" name="Freeform 58"/>
            <p:cNvSpPr/>
            <p:nvPr/>
          </p:nvSpPr>
          <p:spPr>
            <a:xfrm>
              <a:off x="10787040" y="1530360"/>
              <a:ext cx="29880" cy="720"/>
            </a:xfrm>
            <a:custGeom>
              <a:avLst/>
              <a:gdLst>
                <a:gd name="textAreaLeft" fmla="*/ 0 w 29880"/>
                <a:gd name="textAreaRight" fmla="*/ 30240 w 2988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58" name="Freeform 59"/>
            <p:cNvSpPr/>
            <p:nvPr/>
          </p:nvSpPr>
          <p:spPr>
            <a:xfrm>
              <a:off x="4092480" y="1552680"/>
              <a:ext cx="20160" cy="2160"/>
            </a:xfrm>
            <a:custGeom>
              <a:avLst/>
              <a:gdLst>
                <a:gd name="textAreaLeft" fmla="*/ 0 w 20160"/>
                <a:gd name="textAreaRight" fmla="*/ 20520 w 2016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59" name="Freeform 60"/>
            <p:cNvSpPr/>
            <p:nvPr/>
          </p:nvSpPr>
          <p:spPr>
            <a:xfrm>
              <a:off x="8528040" y="1567440"/>
              <a:ext cx="2880" cy="720"/>
            </a:xfrm>
            <a:custGeom>
              <a:avLst/>
              <a:gdLst>
                <a:gd name="textAreaLeft" fmla="*/ 0 w 2880"/>
                <a:gd name="textAreaRight" fmla="*/ 3240 w 288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60" name="Freeform 61"/>
            <p:cNvSpPr/>
            <p:nvPr/>
          </p:nvSpPr>
          <p:spPr>
            <a:xfrm>
              <a:off x="8461440" y="1556280"/>
              <a:ext cx="66240" cy="14400"/>
            </a:xfrm>
            <a:custGeom>
              <a:avLst/>
              <a:gdLst>
                <a:gd name="textAreaLeft" fmla="*/ 0 w 66240"/>
                <a:gd name="textAreaRight" fmla="*/ 66600 w 66240"/>
                <a:gd name="textAreaTop" fmla="*/ 0 h 14400"/>
                <a:gd name="textAreaBottom" fmla="*/ 14760 h 14400"/>
              </a:gdLst>
              <a:ahLst/>
              <a:rect l="textAreaLeft" t="textAreaTop" r="textAreaRight" b="textAreaBottom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7200" bIns="72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61" name="Freeform 62"/>
            <p:cNvSpPr/>
            <p:nvPr/>
          </p:nvSpPr>
          <p:spPr>
            <a:xfrm>
              <a:off x="1562040" y="1514520"/>
              <a:ext cx="9562680" cy="63720"/>
            </a:xfrm>
            <a:custGeom>
              <a:avLst/>
              <a:gdLst>
                <a:gd name="textAreaLeft" fmla="*/ 0 w 9562680"/>
                <a:gd name="textAreaRight" fmla="*/ 9563040 w 9562680"/>
                <a:gd name="textAreaTop" fmla="*/ 0 h 63720"/>
                <a:gd name="textAreaBottom" fmla="*/ 64080 h 63720"/>
              </a:gdLst>
              <a:ahLst/>
              <a:rect l="textAreaLeft" t="textAreaTop" r="textAreaRight" b="textAreaBottom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2040" bIns="320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62" name="Freeform 63"/>
            <p:cNvSpPr/>
            <p:nvPr/>
          </p:nvSpPr>
          <p:spPr>
            <a:xfrm>
              <a:off x="7508880" y="1559880"/>
              <a:ext cx="10800" cy="3240"/>
            </a:xfrm>
            <a:custGeom>
              <a:avLst/>
              <a:gdLst>
                <a:gd name="textAreaLeft" fmla="*/ 0 w 10800"/>
                <a:gd name="textAreaRight" fmla="*/ 11160 w 108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63" name="Freeform 64"/>
            <p:cNvSpPr/>
            <p:nvPr/>
          </p:nvSpPr>
          <p:spPr>
            <a:xfrm>
              <a:off x="5433840" y="1567440"/>
              <a:ext cx="4320" cy="720"/>
            </a:xfrm>
            <a:custGeom>
              <a:avLst/>
              <a:gdLst>
                <a:gd name="textAreaLeft" fmla="*/ 0 w 4320"/>
                <a:gd name="textAreaRight" fmla="*/ 4680 w 432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64" name="Freeform 65"/>
            <p:cNvSpPr/>
            <p:nvPr/>
          </p:nvSpPr>
          <p:spPr>
            <a:xfrm>
              <a:off x="9672480" y="1567440"/>
              <a:ext cx="25200" cy="2160"/>
            </a:xfrm>
            <a:custGeom>
              <a:avLst/>
              <a:gdLst>
                <a:gd name="textAreaLeft" fmla="*/ 0 w 25200"/>
                <a:gd name="textAreaRight" fmla="*/ 25560 w 2520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65" name="Freeform 66"/>
            <p:cNvSpPr/>
            <p:nvPr/>
          </p:nvSpPr>
          <p:spPr>
            <a:xfrm>
              <a:off x="10966320" y="1529280"/>
              <a:ext cx="39240" cy="2160"/>
            </a:xfrm>
            <a:custGeom>
              <a:avLst/>
              <a:gdLst>
                <a:gd name="textAreaLeft" fmla="*/ 0 w 39240"/>
                <a:gd name="textAreaRight" fmla="*/ 39600 w 3924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66" name="Freeform 67"/>
            <p:cNvSpPr/>
            <p:nvPr/>
          </p:nvSpPr>
          <p:spPr>
            <a:xfrm>
              <a:off x="11329920" y="1552680"/>
              <a:ext cx="43920" cy="2160"/>
            </a:xfrm>
            <a:custGeom>
              <a:avLst/>
              <a:gdLst>
                <a:gd name="textAreaLeft" fmla="*/ 0 w 43920"/>
                <a:gd name="textAreaRight" fmla="*/ 44280 w 439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67" name="Freeform 68"/>
            <p:cNvSpPr/>
            <p:nvPr/>
          </p:nvSpPr>
          <p:spPr>
            <a:xfrm>
              <a:off x="11042640" y="1540440"/>
              <a:ext cx="60120" cy="5760"/>
            </a:xfrm>
            <a:custGeom>
              <a:avLst/>
              <a:gdLst>
                <a:gd name="textAreaLeft" fmla="*/ 0 w 60120"/>
                <a:gd name="textAreaRight" fmla="*/ 60480 w 6012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68" name="Freeform 69"/>
            <p:cNvSpPr/>
            <p:nvPr/>
          </p:nvSpPr>
          <p:spPr>
            <a:xfrm>
              <a:off x="11106000" y="1542960"/>
              <a:ext cx="28080" cy="720"/>
            </a:xfrm>
            <a:custGeom>
              <a:avLst/>
              <a:gdLst>
                <a:gd name="textAreaLeft" fmla="*/ 0 w 28080"/>
                <a:gd name="textAreaRight" fmla="*/ 28440 w 2808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69" name="Freeform 70"/>
            <p:cNvSpPr/>
            <p:nvPr/>
          </p:nvSpPr>
          <p:spPr>
            <a:xfrm>
              <a:off x="10679040" y="1525680"/>
              <a:ext cx="102960" cy="9360"/>
            </a:xfrm>
            <a:custGeom>
              <a:avLst/>
              <a:gdLst>
                <a:gd name="textAreaLeft" fmla="*/ 0 w 102960"/>
                <a:gd name="textAreaRight" fmla="*/ 103320 w 102960"/>
                <a:gd name="textAreaTop" fmla="*/ 0 h 9360"/>
                <a:gd name="textAreaBottom" fmla="*/ 9720 h 9360"/>
              </a:gdLst>
              <a:ahLst/>
              <a:rect l="textAreaLeft" t="textAreaTop" r="textAreaRight" b="textAreaBottom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680" bIns="46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70" name="Freeform 71"/>
            <p:cNvSpPr/>
            <p:nvPr/>
          </p:nvSpPr>
          <p:spPr>
            <a:xfrm>
              <a:off x="11039400" y="1550160"/>
              <a:ext cx="26640" cy="4680"/>
            </a:xfrm>
            <a:custGeom>
              <a:avLst/>
              <a:gdLst>
                <a:gd name="textAreaLeft" fmla="*/ 0 w 26640"/>
                <a:gd name="textAreaRight" fmla="*/ 27000 w 2664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71" name="Freeform 72"/>
            <p:cNvSpPr/>
            <p:nvPr/>
          </p:nvSpPr>
          <p:spPr>
            <a:xfrm>
              <a:off x="10841040" y="1549080"/>
              <a:ext cx="58320" cy="2160"/>
            </a:xfrm>
            <a:custGeom>
              <a:avLst/>
              <a:gdLst>
                <a:gd name="textAreaLeft" fmla="*/ 0 w 58320"/>
                <a:gd name="textAreaRight" fmla="*/ 58680 w 5832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72" name="Freeform 73"/>
            <p:cNvSpPr/>
            <p:nvPr/>
          </p:nvSpPr>
          <p:spPr>
            <a:xfrm>
              <a:off x="10899720" y="1550160"/>
              <a:ext cx="36000" cy="720"/>
            </a:xfrm>
            <a:custGeom>
              <a:avLst/>
              <a:gdLst>
                <a:gd name="textAreaLeft" fmla="*/ 0 w 36000"/>
                <a:gd name="textAreaRight" fmla="*/ 36360 w 3600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73" name="Freeform 74"/>
            <p:cNvSpPr/>
            <p:nvPr/>
          </p:nvSpPr>
          <p:spPr>
            <a:xfrm>
              <a:off x="10958400" y="1555200"/>
              <a:ext cx="45720" cy="360"/>
            </a:xfrm>
            <a:custGeom>
              <a:avLst/>
              <a:gdLst>
                <a:gd name="textAreaLeft" fmla="*/ 0 w 45720"/>
                <a:gd name="textAreaRight" fmla="*/ 46080 w 457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0" bIns="3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74" name="Freeform 75"/>
            <p:cNvSpPr/>
            <p:nvPr/>
          </p:nvSpPr>
          <p:spPr>
            <a:xfrm>
              <a:off x="10304640" y="1549080"/>
              <a:ext cx="61560" cy="3240"/>
            </a:xfrm>
            <a:custGeom>
              <a:avLst/>
              <a:gdLst>
                <a:gd name="textAreaLeft" fmla="*/ 0 w 61560"/>
                <a:gd name="textAreaRight" fmla="*/ 61920 w 6156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75" name="Freeform 76"/>
            <p:cNvSpPr/>
            <p:nvPr/>
          </p:nvSpPr>
          <p:spPr>
            <a:xfrm>
              <a:off x="10483920" y="1557720"/>
              <a:ext cx="23400" cy="5760"/>
            </a:xfrm>
            <a:custGeom>
              <a:avLst/>
              <a:gdLst>
                <a:gd name="textAreaLeft" fmla="*/ 0 w 23400"/>
                <a:gd name="textAreaRight" fmla="*/ 23760 w 2340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76" name="Freeform 77"/>
            <p:cNvSpPr/>
            <p:nvPr/>
          </p:nvSpPr>
          <p:spPr>
            <a:xfrm>
              <a:off x="10291680" y="1563840"/>
              <a:ext cx="117000" cy="2160"/>
            </a:xfrm>
            <a:custGeom>
              <a:avLst/>
              <a:gdLst>
                <a:gd name="textAreaLeft" fmla="*/ 0 w 117000"/>
                <a:gd name="textAreaRight" fmla="*/ 117360 w 11700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77" name="Freeform 78"/>
            <p:cNvSpPr/>
            <p:nvPr/>
          </p:nvSpPr>
          <p:spPr>
            <a:xfrm>
              <a:off x="9621720" y="1546560"/>
              <a:ext cx="10800" cy="8280"/>
            </a:xfrm>
            <a:custGeom>
              <a:avLst/>
              <a:gdLst>
                <a:gd name="textAreaLeft" fmla="*/ 0 w 10800"/>
                <a:gd name="textAreaRight" fmla="*/ 11160 w 10800"/>
                <a:gd name="textAreaTop" fmla="*/ 0 h 8280"/>
                <a:gd name="textAreaBottom" fmla="*/ 8640 h 8280"/>
              </a:gdLst>
              <a:ahLst/>
              <a:rect l="textAreaLeft" t="textAreaTop" r="textAreaRight" b="textAreaBottom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78" name="Freeform 79"/>
            <p:cNvSpPr/>
            <p:nvPr/>
          </p:nvSpPr>
          <p:spPr>
            <a:xfrm>
              <a:off x="8951760" y="1568520"/>
              <a:ext cx="96480" cy="8280"/>
            </a:xfrm>
            <a:custGeom>
              <a:avLst/>
              <a:gdLst>
                <a:gd name="textAreaLeft" fmla="*/ 0 w 96480"/>
                <a:gd name="textAreaRight" fmla="*/ 96840 w 96480"/>
                <a:gd name="textAreaTop" fmla="*/ 0 h 8280"/>
                <a:gd name="textAreaBottom" fmla="*/ 8640 h 8280"/>
              </a:gdLst>
              <a:ahLst/>
              <a:rect l="textAreaLeft" t="textAreaTop" r="textAreaRight" b="textAreaBottom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79" name="Freeform 80"/>
            <p:cNvSpPr/>
            <p:nvPr/>
          </p:nvSpPr>
          <p:spPr>
            <a:xfrm>
              <a:off x="9005760" y="1566000"/>
              <a:ext cx="17280" cy="2160"/>
            </a:xfrm>
            <a:custGeom>
              <a:avLst/>
              <a:gdLst>
                <a:gd name="textAreaLeft" fmla="*/ 0 w 17280"/>
                <a:gd name="textAreaRight" fmla="*/ 17640 w 17280"/>
                <a:gd name="textAreaTop" fmla="*/ 0 h 2160"/>
                <a:gd name="textAreaBottom" fmla="*/ 2520 h 2160"/>
              </a:gdLst>
              <a:ahLst/>
              <a:rect l="textAreaLeft" t="textAreaTop" r="textAreaRight" b="textAreaBottom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080" bIns="1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80" name="Freeform 81"/>
            <p:cNvSpPr/>
            <p:nvPr/>
          </p:nvSpPr>
          <p:spPr>
            <a:xfrm>
              <a:off x="1587600" y="1517040"/>
              <a:ext cx="37800" cy="3240"/>
            </a:xfrm>
            <a:custGeom>
              <a:avLst/>
              <a:gdLst>
                <a:gd name="textAreaLeft" fmla="*/ 0 w 37800"/>
                <a:gd name="textAreaRight" fmla="*/ 38160 w 3780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81" name="Freeform 82"/>
            <p:cNvSpPr/>
            <p:nvPr/>
          </p:nvSpPr>
          <p:spPr>
            <a:xfrm>
              <a:off x="1522440" y="1519560"/>
              <a:ext cx="29880" cy="4680"/>
            </a:xfrm>
            <a:custGeom>
              <a:avLst/>
              <a:gdLst>
                <a:gd name="textAreaLeft" fmla="*/ 0 w 29880"/>
                <a:gd name="textAreaRight" fmla="*/ 30240 w 298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82" name="Freeform 83"/>
            <p:cNvSpPr/>
            <p:nvPr/>
          </p:nvSpPr>
          <p:spPr>
            <a:xfrm>
              <a:off x="6649920" y="1573560"/>
              <a:ext cx="33120" cy="3240"/>
            </a:xfrm>
            <a:custGeom>
              <a:avLst/>
              <a:gdLst>
                <a:gd name="textAreaLeft" fmla="*/ 0 w 33120"/>
                <a:gd name="textAreaRight" fmla="*/ 33480 w 33120"/>
                <a:gd name="textAreaTop" fmla="*/ 0 h 3240"/>
                <a:gd name="textAreaBottom" fmla="*/ 3600 h 3240"/>
              </a:gdLst>
              <a:ahLst/>
              <a:rect l="textAreaLeft" t="textAreaTop" r="textAreaRight" b="textAreaBottom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1800" bIns="1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83" name="Freeform 84"/>
            <p:cNvSpPr/>
            <p:nvPr/>
          </p:nvSpPr>
          <p:spPr>
            <a:xfrm>
              <a:off x="6162840" y="1566000"/>
              <a:ext cx="15480" cy="4680"/>
            </a:xfrm>
            <a:custGeom>
              <a:avLst/>
              <a:gdLst>
                <a:gd name="textAreaLeft" fmla="*/ 0 w 15480"/>
                <a:gd name="textAreaRight" fmla="*/ 15840 w 15480"/>
                <a:gd name="textAreaTop" fmla="*/ 0 h 4680"/>
                <a:gd name="textAreaBottom" fmla="*/ 5040 h 4680"/>
              </a:gdLst>
              <a:ahLst/>
              <a:rect l="textAreaLeft" t="textAreaTop" r="textAreaRight" b="textAreaBottom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520" bIns="2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  <p:sp>
          <p:nvSpPr>
            <p:cNvPr id="984" name="Freeform 85"/>
            <p:cNvSpPr/>
            <p:nvPr/>
          </p:nvSpPr>
          <p:spPr>
            <a:xfrm>
              <a:off x="5738760" y="1571040"/>
              <a:ext cx="60120" cy="5760"/>
            </a:xfrm>
            <a:custGeom>
              <a:avLst/>
              <a:gdLst>
                <a:gd name="textAreaLeft" fmla="*/ 0 w 60120"/>
                <a:gd name="textAreaRight" fmla="*/ 60480 w 60120"/>
                <a:gd name="textAreaTop" fmla="*/ 0 h 5760"/>
                <a:gd name="textAreaBottom" fmla="*/ 6120 h 5760"/>
              </a:gdLst>
              <a:ahLst/>
              <a:rect l="textAreaLeft" t="textAreaTop" r="textAreaRight" b="textAreaBottom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2880" bIns="28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Corbel"/>
              </a:endParaRPr>
            </a:p>
          </p:txBody>
        </p:sp>
      </p:grpSp>
      <p:sp>
        <p:nvSpPr>
          <p:cNvPr id="985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Click to edit Master title style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986" name="PlaceHolder 2"/>
          <p:cNvSpPr>
            <a:spLocks noGrp="1"/>
          </p:cNvSpPr>
          <p:nvPr>
            <p:ph type="dt" idx="19"/>
          </p:nvPr>
        </p:nvSpPr>
        <p:spPr>
          <a:xfrm>
            <a:off x="8075520" y="6400800"/>
            <a:ext cx="12434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000" spc="-1" strike="noStrike">
                <a:solidFill>
                  <a:srgbClr val="ffffff"/>
                </a:solidFill>
                <a:latin typeface="Corbel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b="0" lang="en-US" sz="1000" spc="-1" strike="noStrike">
                <a:solidFill>
                  <a:srgbClr val="ffffff"/>
                </a:solidFill>
                <a:latin typeface="Corbel"/>
              </a:rPr>
              <a:t>&lt;date/time&gt;</a:t>
            </a:r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987" name="PlaceHolder 3"/>
          <p:cNvSpPr>
            <a:spLocks noGrp="1"/>
          </p:cNvSpPr>
          <p:nvPr>
            <p:ph type="ftr" idx="20"/>
          </p:nvPr>
        </p:nvSpPr>
        <p:spPr>
          <a:xfrm>
            <a:off x="1522440" y="6400800"/>
            <a:ext cx="632412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988" name="PlaceHolder 4"/>
          <p:cNvSpPr>
            <a:spLocks noGrp="1"/>
          </p:cNvSpPr>
          <p:nvPr>
            <p:ph type="sldNum" idx="21"/>
          </p:nvPr>
        </p:nvSpPr>
        <p:spPr>
          <a:xfrm>
            <a:off x="9523440" y="6400800"/>
            <a:ext cx="11426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000" spc="-1" strike="noStrike">
                <a:solidFill>
                  <a:srgbClr val="ffffff"/>
                </a:solidFill>
                <a:latin typeface="Corbel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A34E706-DE5E-4876-B305-2C3B0A4C63FE}" type="slidenum">
              <a:rPr b="0" lang="en-US" sz="1000" spc="-1" strike="noStrike">
                <a:solidFill>
                  <a:srgbClr val="ffffff"/>
                </a:solidFill>
                <a:latin typeface="Corbel"/>
              </a:rPr>
              <a:t>&lt;number&gt;</a:t>
            </a:fld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989" name="PlaceHolder 5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Click to edit the outline text format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Corbel"/>
              </a:rPr>
              <a:t>Second Outline Level</a:t>
            </a:r>
            <a:endParaRPr b="0" lang="en-US" sz="1800" spc="-1" strike="noStrike">
              <a:solidFill>
                <a:srgbClr val="ffffff"/>
              </a:solidFill>
              <a:latin typeface="Corbe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ffffff"/>
                </a:solidFill>
                <a:latin typeface="Corbel"/>
              </a:rPr>
              <a:t>Third Outline Level</a:t>
            </a:r>
            <a:endParaRPr b="0" lang="en-US" sz="1600" spc="-1" strike="noStrike">
              <a:solidFill>
                <a:srgbClr val="ffffff"/>
              </a:solidFill>
              <a:latin typeface="Corbe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orbel"/>
              </a:rPr>
              <a:t>Fourth Outline Level</a:t>
            </a:r>
            <a:endParaRPr b="0" lang="en-US" sz="1600" spc="-1" strike="noStrike">
              <a:solidFill>
                <a:srgbClr val="ffffff"/>
              </a:solidFill>
              <a:latin typeface="Corbe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rbe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6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5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5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5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5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5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3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5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8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PlaceHolder 1"/>
          <p:cNvSpPr>
            <a:spLocks noGrp="1"/>
          </p:cNvSpPr>
          <p:nvPr>
            <p:ph type="title"/>
          </p:nvPr>
        </p:nvSpPr>
        <p:spPr>
          <a:xfrm>
            <a:off x="1522440" y="1905120"/>
            <a:ext cx="9143640" cy="2666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f1f0f0"/>
                </a:solidFill>
                <a:latin typeface="Sylfaen"/>
              </a:rPr>
              <a:t>Project name : </a:t>
            </a:r>
            <a:br>
              <a:rPr sz="4000"/>
            </a:br>
            <a:r>
              <a:rPr b="0" lang="en-US" sz="4000" spc="-1" strike="noStrike">
                <a:solidFill>
                  <a:srgbClr val="f1f0f0"/>
                </a:solidFill>
                <a:latin typeface="Sylfaen"/>
              </a:rPr>
              <a:t>    </a:t>
            </a:r>
            <a:r>
              <a:rPr b="0" lang="en-US" sz="4000" spc="-1" strike="noStrike">
                <a:solidFill>
                  <a:srgbClr val="f1f0f0"/>
                </a:solidFill>
                <a:latin typeface="Sylfaen"/>
                <a:ea typeface="Consolas"/>
              </a:rPr>
              <a:t>Review Me</a:t>
            </a:r>
            <a:endParaRPr b="0" lang="en-US" sz="40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27" name="PlaceHolder 2"/>
          <p:cNvSpPr>
            <a:spLocks noGrp="1"/>
          </p:cNvSpPr>
          <p:nvPr>
            <p:ph type="subTitle"/>
          </p:nvPr>
        </p:nvSpPr>
        <p:spPr>
          <a:xfrm>
            <a:off x="1522440" y="510552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f1f0f0"/>
                </a:solidFill>
                <a:latin typeface="Segoe UI"/>
              </a:rPr>
              <a:t>Review and List your favorite films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orbel"/>
              </a:rPr>
              <a:t>Search  page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pic>
        <p:nvPicPr>
          <p:cNvPr id="1051" name="" descr=""/>
          <p:cNvPicPr/>
          <p:nvPr/>
        </p:nvPicPr>
        <p:blipFill>
          <a:blip r:embed="rId1"/>
          <a:stretch/>
        </p:blipFill>
        <p:spPr>
          <a:xfrm>
            <a:off x="1266840" y="1791360"/>
            <a:ext cx="9856440" cy="4546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Film Reviews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pic>
        <p:nvPicPr>
          <p:cNvPr id="1053" name="Picture 3" descr=""/>
          <p:cNvPicPr/>
          <p:nvPr/>
        </p:nvPicPr>
        <p:blipFill>
          <a:blip r:embed="rId1"/>
          <a:stretch/>
        </p:blipFill>
        <p:spPr>
          <a:xfrm>
            <a:off x="1559880" y="1784880"/>
            <a:ext cx="9298080" cy="4342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Write your Review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pic>
        <p:nvPicPr>
          <p:cNvPr id="1055" name="Picture 3" descr="Graphical user interface, application, website&#10;&#10;Description automatically generated"/>
          <p:cNvPicPr/>
          <p:nvPr/>
        </p:nvPicPr>
        <p:blipFill>
          <a:blip r:embed="rId1"/>
          <a:stretch/>
        </p:blipFill>
        <p:spPr>
          <a:xfrm>
            <a:off x="1777680" y="1923840"/>
            <a:ext cx="9298080" cy="4261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PlaceHolder 1"/>
          <p:cNvSpPr>
            <a:spLocks noGrp="1"/>
          </p:cNvSpPr>
          <p:nvPr>
            <p:ph type="title"/>
          </p:nvPr>
        </p:nvSpPr>
        <p:spPr>
          <a:xfrm>
            <a:off x="1522440" y="-21024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Profile Page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pic>
        <p:nvPicPr>
          <p:cNvPr id="1057" name="" descr=""/>
          <p:cNvPicPr/>
          <p:nvPr/>
        </p:nvPicPr>
        <p:blipFill>
          <a:blip r:embed="rId1"/>
          <a:stretch/>
        </p:blipFill>
        <p:spPr>
          <a:xfrm>
            <a:off x="1436400" y="1037520"/>
            <a:ext cx="8301240" cy="4931280"/>
          </a:xfrm>
          <a:prstGeom prst="rect">
            <a:avLst/>
          </a:prstGeom>
          <a:ln w="0">
            <a:noFill/>
          </a:ln>
        </p:spPr>
      </p:pic>
      <p:pic>
        <p:nvPicPr>
          <p:cNvPr id="1058" name="" descr=""/>
          <p:cNvPicPr/>
          <p:nvPr/>
        </p:nvPicPr>
        <p:blipFill>
          <a:blip r:embed="rId2"/>
          <a:stretch/>
        </p:blipFill>
        <p:spPr>
          <a:xfrm>
            <a:off x="1436400" y="3968280"/>
            <a:ext cx="8301240" cy="2760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orbel"/>
              </a:rPr>
              <a:t>Favorite Movies page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pic>
        <p:nvPicPr>
          <p:cNvPr id="1060" name="" descr=""/>
          <p:cNvPicPr/>
          <p:nvPr/>
        </p:nvPicPr>
        <p:blipFill>
          <a:blip r:embed="rId1"/>
          <a:stretch/>
        </p:blipFill>
        <p:spPr>
          <a:xfrm>
            <a:off x="1454760" y="1801440"/>
            <a:ext cx="9609480" cy="4677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orbel"/>
              </a:rPr>
              <a:t>Top 10 Movie page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pic>
        <p:nvPicPr>
          <p:cNvPr id="1062" name="" descr=""/>
          <p:cNvPicPr/>
          <p:nvPr/>
        </p:nvPicPr>
        <p:blipFill>
          <a:blip r:embed="rId1"/>
          <a:stretch/>
        </p:blipFill>
        <p:spPr>
          <a:xfrm>
            <a:off x="1294200" y="1959480"/>
            <a:ext cx="10086120" cy="4377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orbel"/>
              </a:rPr>
              <a:t>Rated Movies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pic>
        <p:nvPicPr>
          <p:cNvPr id="1064" name="" descr=""/>
          <p:cNvPicPr/>
          <p:nvPr/>
        </p:nvPicPr>
        <p:blipFill>
          <a:blip r:embed="rId1"/>
          <a:stretch/>
        </p:blipFill>
        <p:spPr>
          <a:xfrm>
            <a:off x="1549080" y="2108160"/>
            <a:ext cx="9759960" cy="416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Team members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29" name="PlaceHolder 2"/>
          <p:cNvSpPr>
            <a:spLocks noGrp="1"/>
          </p:cNvSpPr>
          <p:nvPr>
            <p:ph/>
          </p:nvPr>
        </p:nvSpPr>
        <p:spPr>
          <a:xfrm>
            <a:off x="1522440" y="1905120"/>
            <a:ext cx="9143640" cy="4266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457200" indent="-45720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AutoNum type="arabicPeriod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Awab Khaled Abd Allah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marL="457200" indent="-45720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AutoNum type="arabicPeriod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Raed Reda Yassin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marL="457200" indent="-45720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AutoNum type="arabicPeriod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Ayman Osama Sayed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marL="457200" indent="-45720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AutoNum type="arabicPeriod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Zeyad Ahmed Ali 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marL="457200" indent="-45720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AutoNum type="arabicPeriod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Zeyad Mohamed Hashem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Purpose of our project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31" name="PlaceHolder 2"/>
          <p:cNvSpPr>
            <a:spLocks noGrp="1"/>
          </p:cNvSpPr>
          <p:nvPr>
            <p:ph/>
          </p:nvPr>
        </p:nvSpPr>
        <p:spPr>
          <a:xfrm>
            <a:off x="1522440" y="1905120"/>
            <a:ext cx="9143640" cy="4266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indent="0">
              <a:lnSpc>
                <a:spcPct val="90000"/>
              </a:lnSpc>
              <a:spcBef>
                <a:spcPts val="1800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  <a:ea typeface="Corbel"/>
              </a:rPr>
              <a:t>Our site targets movie lovers (cinephiles) by</a:t>
            </a:r>
            <a:r>
              <a:rPr b="0" lang="en-US" sz="2400" spc="-1" strike="noStrike">
                <a:solidFill>
                  <a:srgbClr val="ffffff"/>
                </a:solidFill>
                <a:latin typeface="Corbel"/>
                <a:ea typeface="Corbel"/>
              </a:rPr>
              <a:t> </a:t>
            </a:r>
            <a:r>
              <a:rPr b="0" lang="en-US" sz="2400" spc="-1" strike="noStrike">
                <a:solidFill>
                  <a:srgbClr val="ffffff"/>
                </a:solidFill>
                <a:latin typeface="Segoe UI"/>
                <a:ea typeface="Corbel"/>
              </a:rPr>
              <a:t>offering you to : 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marL="274320" indent="-27432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Char char="▪"/>
              <a:tabLst>
                <a:tab algn="l" pos="0"/>
              </a:tabLst>
            </a:pPr>
            <a:r>
              <a:rPr b="0" lang="en-US" sz="2400" spc="-1" strike="noStrike">
                <a:solidFill>
                  <a:srgbClr val="ffffff"/>
                </a:solidFill>
                <a:latin typeface="Segoe UI"/>
                <a:ea typeface="Corbel"/>
              </a:rPr>
              <a:t>Keep track of films you have watched 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marL="274320" indent="-27432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Char char="▪"/>
              <a:tabLst>
                <a:tab algn="l" pos="0"/>
              </a:tabLst>
            </a:pPr>
            <a:r>
              <a:rPr b="0" lang="en-US" sz="2400" spc="-1" strike="noStrike">
                <a:solidFill>
                  <a:srgbClr val="ffffff"/>
                </a:solidFill>
                <a:latin typeface="Segoe UI"/>
                <a:ea typeface="Corbel"/>
              </a:rPr>
              <a:t>Show your opinion in films by listing, rating and reviewing films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marL="274320" indent="-27432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Char char="▪"/>
              <a:tabLst>
                <a:tab algn="l" pos="0"/>
              </a:tabLst>
            </a:pPr>
            <a:r>
              <a:rPr b="0" lang="en-US" sz="2400" spc="-1" strike="noStrike">
                <a:solidFill>
                  <a:srgbClr val="ffffff"/>
                </a:solidFill>
                <a:latin typeface="Segoe UI"/>
                <a:ea typeface="Corbel"/>
              </a:rPr>
              <a:t>Edit your profile with an easy-to-use design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Product Functions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33" name="PlaceHolder 2"/>
          <p:cNvSpPr>
            <a:spLocks noGrp="1"/>
          </p:cNvSpPr>
          <p:nvPr>
            <p:ph/>
          </p:nvPr>
        </p:nvSpPr>
        <p:spPr>
          <a:xfrm>
            <a:off x="1522440" y="1905120"/>
            <a:ext cx="9143640" cy="4266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343080" indent="-34308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Register and login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marL="274320" indent="-27432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Search films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marL="274320" indent="-27432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Viewing film's information (cast,trailer,poster,...etc)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marL="274320" indent="-27432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Have a favorite list of films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marL="274320" indent="-27432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Rate films 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marL="274320" indent="-27432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Write your opinion and review about the movie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  <a:p>
            <a:pPr marL="274320" indent="-274320">
              <a:lnSpc>
                <a:spcPct val="90000"/>
              </a:lnSpc>
              <a:spcBef>
                <a:spcPts val="1800"/>
              </a:spcBef>
              <a:buClr>
                <a:srgbClr val="ffffff"/>
              </a:buClr>
              <a:buFont typeface="Arial"/>
              <a:buChar char="▪"/>
            </a:pPr>
            <a:r>
              <a:rPr b="0" lang="en-US" sz="2400" spc="-1" strike="noStrike">
                <a:solidFill>
                  <a:srgbClr val="ffffff"/>
                </a:solidFill>
                <a:latin typeface="Corbel"/>
              </a:rPr>
              <a:t>Modify and remove your account </a:t>
            </a: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PlaceHolder 1"/>
          <p:cNvSpPr>
            <a:spLocks noGrp="1"/>
          </p:cNvSpPr>
          <p:nvPr>
            <p:ph type="title"/>
          </p:nvPr>
        </p:nvSpPr>
        <p:spPr>
          <a:xfrm>
            <a:off x="1522440" y="2998800"/>
            <a:ext cx="9143640" cy="15728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 algn="ctr">
              <a:lnSpc>
                <a:spcPct val="90000"/>
              </a:lnSpc>
              <a:buNone/>
            </a:pPr>
            <a:r>
              <a:rPr b="0" lang="en-US" sz="8800" spc="-1" strike="noStrike">
                <a:solidFill>
                  <a:srgbClr val="ffffff"/>
                </a:solidFill>
                <a:latin typeface="Consolas"/>
              </a:rPr>
              <a:t> </a:t>
            </a:r>
            <a:r>
              <a:rPr b="0" lang="en-US" sz="8800" spc="-1" strike="noStrike">
                <a:solidFill>
                  <a:srgbClr val="ffffff"/>
                </a:solidFill>
                <a:latin typeface="Sitka Heading"/>
              </a:rPr>
              <a:t>PAGES </a:t>
            </a:r>
            <a:r>
              <a:rPr b="0" lang="en-US" sz="4400" spc="-1" strike="noStrike">
                <a:solidFill>
                  <a:srgbClr val="ffffff"/>
                </a:solidFill>
                <a:latin typeface="Sitka Heading"/>
              </a:rPr>
              <a:t> </a:t>
            </a:r>
            <a:endParaRPr b="0" lang="en-US" sz="4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35" name="PlaceHolder 2"/>
          <p:cNvSpPr>
            <a:spLocks noGrp="1"/>
          </p:cNvSpPr>
          <p:nvPr>
            <p:ph/>
          </p:nvPr>
        </p:nvSpPr>
        <p:spPr>
          <a:xfrm rot="10800000">
            <a:off x="13627080" y="7329600"/>
            <a:ext cx="362160" cy="108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5000"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Login and Register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37" name="PlaceHolder 2"/>
          <p:cNvSpPr>
            <a:spLocks noGrp="1"/>
          </p:cNvSpPr>
          <p:nvPr>
            <p:ph/>
          </p:nvPr>
        </p:nvSpPr>
        <p:spPr>
          <a:xfrm>
            <a:off x="12312360" y="-1271520"/>
            <a:ext cx="4416120" cy="761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pic>
        <p:nvPicPr>
          <p:cNvPr id="1038" name="Picture 7" descr="Graphical user interface, website&#10;&#10;Description automatically generated"/>
          <p:cNvPicPr/>
          <p:nvPr/>
        </p:nvPicPr>
        <p:blipFill>
          <a:blip r:embed="rId1"/>
          <a:stretch/>
        </p:blipFill>
        <p:spPr>
          <a:xfrm>
            <a:off x="5308560" y="3489840"/>
            <a:ext cx="6624000" cy="3042360"/>
          </a:xfrm>
          <a:prstGeom prst="rect">
            <a:avLst/>
          </a:prstGeom>
          <a:ln w="0">
            <a:noFill/>
          </a:ln>
        </p:spPr>
      </p:pic>
      <p:sp>
        <p:nvSpPr>
          <p:cNvPr id="1039" name="PlaceHolder 3"/>
          <p:cNvSpPr>
            <a:spLocks noGrp="1"/>
          </p:cNvSpPr>
          <p:nvPr>
            <p:ph/>
          </p:nvPr>
        </p:nvSpPr>
        <p:spPr>
          <a:xfrm>
            <a:off x="11750040" y="-1576440"/>
            <a:ext cx="4416120" cy="761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pic>
        <p:nvPicPr>
          <p:cNvPr id="1040" name="Picture 7" descr="Graphical user interface, application&#10;&#10;Description automatically generated"/>
          <p:cNvPicPr/>
          <p:nvPr/>
        </p:nvPicPr>
        <p:blipFill>
          <a:blip r:embed="rId2"/>
          <a:stretch/>
        </p:blipFill>
        <p:spPr>
          <a:xfrm>
            <a:off x="171360" y="1807920"/>
            <a:ext cx="6539760" cy="3040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Home Page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42" name="PlaceHolder 2"/>
          <p:cNvSpPr>
            <a:spLocks noGrp="1"/>
          </p:cNvSpPr>
          <p:nvPr>
            <p:ph/>
          </p:nvPr>
        </p:nvSpPr>
        <p:spPr>
          <a:xfrm>
            <a:off x="12312360" y="-1271520"/>
            <a:ext cx="4416120" cy="761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pic>
        <p:nvPicPr>
          <p:cNvPr id="1043" name="Picture 7" descr="Graphical user interface, application&#10;&#10;Description automatically generated"/>
          <p:cNvPicPr/>
          <p:nvPr/>
        </p:nvPicPr>
        <p:blipFill>
          <a:blip r:embed="rId1"/>
          <a:stretch/>
        </p:blipFill>
        <p:spPr>
          <a:xfrm>
            <a:off x="1659240" y="1783440"/>
            <a:ext cx="9337320" cy="4340880"/>
          </a:xfrm>
          <a:prstGeom prst="rect">
            <a:avLst/>
          </a:prstGeom>
          <a:ln w="0">
            <a:noFill/>
          </a:ln>
        </p:spPr>
      </p:pic>
      <p:sp>
        <p:nvSpPr>
          <p:cNvPr id="1044" name="PlaceHolder 3"/>
          <p:cNvSpPr>
            <a:spLocks noGrp="1"/>
          </p:cNvSpPr>
          <p:nvPr>
            <p:ph/>
          </p:nvPr>
        </p:nvSpPr>
        <p:spPr>
          <a:xfrm>
            <a:off x="11750040" y="-1576440"/>
            <a:ext cx="4416120" cy="761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  <p:sp>
        <p:nvSpPr>
          <p:cNvPr id="1045" name="PlaceHolder 4"/>
          <p:cNvSpPr>
            <a:spLocks noGrp="1"/>
          </p:cNvSpPr>
          <p:nvPr>
            <p:ph/>
          </p:nvPr>
        </p:nvSpPr>
        <p:spPr>
          <a:xfrm>
            <a:off x="13537800" y="273960"/>
            <a:ext cx="4416120" cy="33523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400" spc="-1" strike="noStrike">
              <a:solidFill>
                <a:srgbClr val="ffffff"/>
              </a:solidFill>
              <a:latin typeface="Corbe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Film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pic>
        <p:nvPicPr>
          <p:cNvPr id="1047" name="Picture 3" descr=""/>
          <p:cNvPicPr/>
          <p:nvPr/>
        </p:nvPicPr>
        <p:blipFill>
          <a:blip r:embed="rId1"/>
          <a:stretch/>
        </p:blipFill>
        <p:spPr>
          <a:xfrm>
            <a:off x="1763640" y="1883520"/>
            <a:ext cx="9325800" cy="4342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PlaceHolder 1"/>
          <p:cNvSpPr>
            <a:spLocks noGrp="1"/>
          </p:cNvSpPr>
          <p:nvPr>
            <p:ph type="title"/>
          </p:nvPr>
        </p:nvSpPr>
        <p:spPr>
          <a:xfrm>
            <a:off x="1522440" y="274680"/>
            <a:ext cx="9143640" cy="1020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indent="0"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onsolas"/>
              </a:rPr>
              <a:t>Actor Page</a:t>
            </a:r>
            <a:endParaRPr b="0" lang="en-US" sz="3200" spc="-1" strike="noStrike">
              <a:solidFill>
                <a:srgbClr val="ffffff"/>
              </a:solidFill>
              <a:latin typeface="Corbel"/>
            </a:endParaRPr>
          </a:p>
        </p:txBody>
      </p:sp>
      <p:pic>
        <p:nvPicPr>
          <p:cNvPr id="1049" name="" descr=""/>
          <p:cNvPicPr/>
          <p:nvPr/>
        </p:nvPicPr>
        <p:blipFill>
          <a:blip r:embed="rId1"/>
          <a:stretch/>
        </p:blipFill>
        <p:spPr>
          <a:xfrm>
            <a:off x="1668960" y="1943640"/>
            <a:ext cx="9298080" cy="4261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alkboard 16x9">
  <a:themeElements>
    <a:clrScheme name="Chalkboard_16x9">
      <a:dk1>
        <a:srgbClr val="000000"/>
      </a:dk1>
      <a:lt1>
        <a:srgbClr val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Chalkboard 16x9">
  <a:themeElements>
    <a:clrScheme name="Chalkboard_16x9">
      <a:dk1>
        <a:srgbClr val="000000"/>
      </a:dk1>
      <a:lt1>
        <a:srgbClr val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Chalkboard 16x9">
  <a:themeElements>
    <a:clrScheme name="Chalkboard_16x9">
      <a:dk1>
        <a:srgbClr val="000000"/>
      </a:dk1>
      <a:lt1>
        <a:srgbClr val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Chalkboard 16x9">
  <a:themeElements>
    <a:clrScheme name="Chalkboard_16x9">
      <a:dk1>
        <a:srgbClr val="000000"/>
      </a:dk1>
      <a:lt1>
        <a:srgbClr val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Chalkboard 16x9">
  <a:themeElements>
    <a:clrScheme name="Chalkboard_16x9">
      <a:dk1>
        <a:srgbClr val="000000"/>
      </a:dk1>
      <a:lt1>
        <a:srgbClr val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</TotalTime>
  <Application>LibreOffice/7.5.1.2$Windows_X86_64 LibreOffice_project/fcbaee479e84c6cd81291587d2ee68cba099e129</Application>
  <AppVersion>15.0000</AppVersion>
  <Words>101</Words>
  <Paragraphs>35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2023-05-22T00:40:17Z</dcterms:created>
  <dc:creator/>
  <dc:description/>
  <dc:language>en-US</dc:language>
  <cp:lastModifiedBy/>
  <dcterms:modified xsi:type="dcterms:W3CDTF">2023-05-22T05:16:06Z</dcterms:modified>
  <cp:revision>171</cp:revision>
  <dc:subject/>
  <dc:title>Title Layout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Custom</vt:lpwstr>
  </property>
  <property fmtid="{D5CDD505-2E9C-101B-9397-08002B2CF9AE}" pid="3" name="Slides">
    <vt:i4>12</vt:i4>
  </property>
</Properties>
</file>